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102"/>
    <a:srgbClr val="FF9D00"/>
    <a:srgbClr val="FF6702"/>
    <a:srgbClr val="FF3305"/>
    <a:srgbClr val="CF3E00"/>
    <a:srgbClr val="236F7A"/>
    <a:srgbClr val="EEB42D"/>
    <a:srgbClr val="570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75" d="100"/>
          <a:sy n="75" d="100"/>
        </p:scale>
        <p:origin x="10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086600" cy="1371600"/>
          </a:xfrm>
        </p:spPr>
        <p:txBody>
          <a:bodyPr/>
          <a:lstStyle>
            <a:lvl1pPr>
              <a:lnSpc>
                <a:spcPct val="80000"/>
              </a:lnSpc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8768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9BB995-B359-46D2-8C66-52A67C7245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7D13F-8C56-4C7D-858E-8E109FD593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135D5-AB21-4A3A-BDA8-5A2DE30B10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450C4-9FAF-4BF8-BC54-E82CD441C8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23562-53F9-453B-870A-73F59F714B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91F8A-97A4-4262-B5C0-647794051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BB707-F3BD-4218-866D-EBE705970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D24DF-079C-416D-92DD-33928D798D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0332D-4FA4-47BE-9EE8-146A192AF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8FEAF-1715-4039-B4D2-525D26B090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EE114-7AEB-4FEF-B806-1886E7890A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0541A39-7DF4-4953-997A-20E5B1BD75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s.wikipedia.org/wiki/Imagen:RobertHookeMicrographia1665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28600"/>
            <a:ext cx="7086600" cy="1371600"/>
          </a:xfrm>
        </p:spPr>
        <p:txBody>
          <a:bodyPr/>
          <a:lstStyle/>
          <a:p>
            <a:pPr algn="ctr"/>
            <a:r>
              <a:rPr lang="en-US" sz="5000" b="1" u="sng"/>
              <a:t>CELL THEORY NOTES</a:t>
            </a:r>
            <a:r>
              <a:rPr lang="en-US" sz="5000"/>
              <a:t>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7045" name="Picture 5" descr="Cells work together to create tissue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962400"/>
            <a:ext cx="2857500" cy="1905000"/>
          </a:xfrm>
          <a:prstGeom prst="rect">
            <a:avLst/>
          </a:prstGeom>
          <a:noFill/>
        </p:spPr>
      </p:pic>
      <p:pic>
        <p:nvPicPr>
          <p:cNvPr id="87047" name="Picture 7" descr="epithelioid_cells_mycobacteria_02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828800"/>
            <a:ext cx="2590800" cy="1981200"/>
          </a:xfrm>
          <a:prstGeom prst="rect">
            <a:avLst/>
          </a:prstGeom>
          <a:noFill/>
        </p:spPr>
      </p:pic>
      <p:pic>
        <p:nvPicPr>
          <p:cNvPr id="87049" name="Picture 9" descr="149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886200"/>
            <a:ext cx="2362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54102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Anton Van Leeuwenhoek</a:t>
            </a:r>
          </a:p>
          <a:p>
            <a:pPr>
              <a:lnSpc>
                <a:spcPct val="90000"/>
              </a:lnSpc>
            </a:pPr>
            <a:r>
              <a:rPr lang="en-US"/>
              <a:t>The microscope was invented by Anton Van Leeuwenhoek, a Dutch biologist in the early 1600’s.   Leeuwenhoek’s invention allowed him to see tiny living organisms in droplets of water.</a:t>
            </a:r>
          </a:p>
        </p:txBody>
      </p:sp>
      <p:pic>
        <p:nvPicPr>
          <p:cNvPr id="88069" name="Picture 5" descr="fetch.php?w=200&amp;h=&amp;cache=cache&amp;media=hooke-microscop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990600"/>
            <a:ext cx="27432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5181600" cy="4191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Robert Hook</a:t>
            </a:r>
          </a:p>
          <a:p>
            <a:pPr>
              <a:lnSpc>
                <a:spcPct val="80000"/>
              </a:lnSpc>
            </a:pPr>
            <a:r>
              <a:rPr lang="en-US" sz="2000"/>
              <a:t>Became interested in Van Leeuwenhoek’s microscope and used one to look at pieces of cork.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He could see that it was composed of thousands of tiny chambers.  He called these chambers “cells” since they reminded him of the small rooms called cells in a monastery.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His discovery was significant since it opened up the study of cells.</a:t>
            </a:r>
          </a:p>
        </p:txBody>
      </p:sp>
      <p:pic>
        <p:nvPicPr>
          <p:cNvPr id="89095" name="Picture 7" descr="Células en el corcho (arriba) de Micrographia (1665)">
            <a:hlinkClick r:id="rId2" tooltip="Células en el corcho (arriba) de Micrographia (1665)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066800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 the next 300 years…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Robert Brown – observed that many cells had a dark structure near the center of the cell, which we now call the nucleus (1833).</a:t>
            </a:r>
          </a:p>
          <a:p>
            <a:pPr>
              <a:lnSpc>
                <a:spcPct val="80000"/>
              </a:lnSpc>
            </a:pPr>
            <a:r>
              <a:rPr lang="en-US" sz="2800"/>
              <a:t>Matthias Schleiden – stated that all plants are made of cells. (1838)</a:t>
            </a:r>
          </a:p>
          <a:p>
            <a:pPr>
              <a:lnSpc>
                <a:spcPct val="80000"/>
              </a:lnSpc>
            </a:pPr>
            <a:r>
              <a:rPr lang="en-US" sz="2800"/>
              <a:t>Theodor Schwann – discovered that all animals are made of cells too (1839).</a:t>
            </a:r>
          </a:p>
          <a:p>
            <a:pPr>
              <a:lnSpc>
                <a:spcPct val="80000"/>
              </a:lnSpc>
            </a:pPr>
            <a:r>
              <a:rPr lang="en-US" sz="2800"/>
              <a:t>Rudolf Virchow – stated that all cells arise from the division of preexisting cells (1855).</a:t>
            </a:r>
          </a:p>
          <a:p>
            <a:pPr>
              <a:lnSpc>
                <a:spcPct val="80000"/>
              </a:lnSpc>
            </a:pPr>
            <a:r>
              <a:rPr lang="en-US" sz="2800"/>
              <a:t>Janet Plowe – demonstrated that the cell membrane is a physical structure, not just an interface between two liquids (1931).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cell theory states: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1. All living things are composed of one or more cells.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2. Cells are the basic units of structure and function in living things.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3. All cells come from preexisting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2 Basic Cell Types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28956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Prokaryotes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4724400" y="16764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    Eukaryotes</a:t>
            </a:r>
          </a:p>
        </p:txBody>
      </p:sp>
      <p:pic>
        <p:nvPicPr>
          <p:cNvPr id="92170" name="Picture 10" descr="prokaryo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0"/>
            <a:ext cx="3705225" cy="3981450"/>
          </a:xfrm>
          <a:prstGeom prst="rect">
            <a:avLst/>
          </a:prstGeom>
          <a:noFill/>
        </p:spPr>
      </p:pic>
      <p:pic>
        <p:nvPicPr>
          <p:cNvPr id="92172" name="Picture 12" descr="eukaryo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6000"/>
            <a:ext cx="41148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7772400" cy="5791200"/>
          </a:xfrm>
        </p:spPr>
        <p:txBody>
          <a:bodyPr/>
          <a:lstStyle/>
          <a:p>
            <a:r>
              <a:rPr lang="en-US" sz="2800"/>
              <a:t>Prokaryotes-</a:t>
            </a:r>
          </a:p>
          <a:p>
            <a:pPr>
              <a:buFontTx/>
              <a:buNone/>
            </a:pPr>
            <a:r>
              <a:rPr lang="en-US" sz="2800"/>
              <a:t>	Cells that DO NOT contain membrane-bound structures</a:t>
            </a:r>
          </a:p>
          <a:p>
            <a:pPr>
              <a:buFontTx/>
              <a:buNone/>
            </a:pPr>
            <a:endParaRPr lang="en-US" sz="2800"/>
          </a:p>
          <a:p>
            <a:r>
              <a:rPr lang="en-US" sz="2800"/>
              <a:t>Eukaryotes-</a:t>
            </a:r>
          </a:p>
          <a:p>
            <a:pPr>
              <a:buFontTx/>
              <a:buNone/>
            </a:pPr>
            <a:r>
              <a:rPr lang="en-US" sz="2800"/>
              <a:t>	Cells that DO contain membrane-bound structures</a:t>
            </a:r>
          </a:p>
          <a:p>
            <a:pPr>
              <a:buFontTx/>
              <a:buNone/>
            </a:pPr>
            <a:r>
              <a:rPr lang="en-US" sz="2800"/>
              <a:t>		</a:t>
            </a:r>
          </a:p>
          <a:p>
            <a:pPr>
              <a:buFontTx/>
              <a:buNone/>
            </a:pPr>
            <a:r>
              <a:rPr lang="en-US" sz="2800"/>
              <a:t>Membrane-bound structures inside eukaryotic cells are called ORGANELLES. Each organelle has a specific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id design template">
  <a:themeElements>
    <a:clrScheme name="Plaid design templat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Plaid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laid design templat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Plaid design template</Template>
  <TotalTime>76</TotalTime>
  <Words>257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Arial Black</vt:lpstr>
      <vt:lpstr>Plaid design template</vt:lpstr>
      <vt:lpstr>CELL THEORY NOTES </vt:lpstr>
      <vt:lpstr>History</vt:lpstr>
      <vt:lpstr>History</vt:lpstr>
      <vt:lpstr>Over the next 300 years…</vt:lpstr>
      <vt:lpstr>The cell theory states: </vt:lpstr>
      <vt:lpstr>2 Basic Cell Types</vt:lpstr>
      <vt:lpstr>PowerPoint Presentation</vt:lpstr>
    </vt:vector>
  </TitlesOfParts>
  <Manager/>
  <Company>District 211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THEORY NOTES</dc:title>
  <dc:subject/>
  <dc:creator>Schaumburg High School</dc:creator>
  <cp:keywords/>
  <dc:description/>
  <cp:lastModifiedBy>Mendoza, Gena</cp:lastModifiedBy>
  <cp:revision>6</cp:revision>
  <cp:lastPrinted>1601-01-01T00:00:00Z</cp:lastPrinted>
  <dcterms:created xsi:type="dcterms:W3CDTF">2008-01-15T20:03:35Z</dcterms:created>
  <dcterms:modified xsi:type="dcterms:W3CDTF">2016-03-01T15:18:19Z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TC010721501033</vt:lpwstr>
  </property>
</Properties>
</file>