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7" r:id="rId3"/>
    <p:sldId id="258" r:id="rId4"/>
    <p:sldId id="263" r:id="rId5"/>
    <p:sldId id="262" r:id="rId6"/>
    <p:sldId id="259" r:id="rId7"/>
    <p:sldId id="264" r:id="rId8"/>
    <p:sldId id="265" r:id="rId9"/>
    <p:sldId id="260" r:id="rId10"/>
    <p:sldId id="261" r:id="rId11"/>
    <p:sldId id="266"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71" d="100"/>
          <a:sy n="71" d="100"/>
        </p:scale>
        <p:origin x="-127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168"/>
          <p:cNvGrpSpPr>
            <a:grpSpLocks/>
          </p:cNvGrpSpPr>
          <p:nvPr/>
        </p:nvGrpSpPr>
        <p:grpSpPr bwMode="auto">
          <a:xfrm>
            <a:off x="0" y="-19050"/>
            <a:ext cx="9144000" cy="6877050"/>
            <a:chOff x="0" y="-12"/>
            <a:chExt cx="5760" cy="4332"/>
          </a:xfrm>
        </p:grpSpPr>
        <p:sp>
          <p:nvSpPr>
            <p:cNvPr id="5" name="Rectangle 16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p>
          </p:txBody>
        </p:sp>
        <p:grpSp>
          <p:nvGrpSpPr>
            <p:cNvPr id="6" name="Group 166"/>
            <p:cNvGrpSpPr>
              <a:grpSpLocks/>
            </p:cNvGrpSpPr>
            <p:nvPr userDrawn="1"/>
          </p:nvGrpSpPr>
          <p:grpSpPr bwMode="auto">
            <a:xfrm>
              <a:off x="-1261" y="-157"/>
              <a:ext cx="7021" cy="1190"/>
              <a:chOff x="-1261" y="-154"/>
              <a:chExt cx="7021" cy="1190"/>
            </a:xfrm>
          </p:grpSpPr>
          <p:sp>
            <p:nvSpPr>
              <p:cNvPr id="8" name="Freeform 7"/>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p>
            </p:txBody>
          </p:sp>
          <p:grpSp>
            <p:nvGrpSpPr>
              <p:cNvPr id="9" name="Group 165"/>
              <p:cNvGrpSpPr>
                <a:grpSpLocks/>
              </p:cNvGrpSpPr>
              <p:nvPr userDrawn="1"/>
            </p:nvGrpSpPr>
            <p:grpSpPr bwMode="auto">
              <a:xfrm>
                <a:off x="333" y="-9"/>
                <a:ext cx="5176" cy="1044"/>
                <a:chOff x="333" y="-9"/>
                <a:chExt cx="5176" cy="1044"/>
              </a:xfrm>
            </p:grpSpPr>
            <p:sp>
              <p:nvSpPr>
                <p:cNvPr id="38" name="Freeform 10"/>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39" name="Freeform 11"/>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40" name="Freeform 12"/>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41" name="Freeform 13"/>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42" name="Freeform 14"/>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43" name="Freeform 15"/>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44" name="Freeform 16"/>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45" name="Freeform 17"/>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46" name="Freeform 18"/>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47" name="Freeform 19"/>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48" name="Freeform 20"/>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49" name="Freeform 21"/>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50" name="Freeform 22"/>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51" name="Freeform 23"/>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52" name="Freeform 24"/>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53" name="Freeform 25"/>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54" name="Freeform 26"/>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55" name="Freeform 27"/>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6" name="Freeform 28"/>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57" name="Freeform 29"/>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58" name="Freeform 30"/>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59" name="Freeform 31"/>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60" name="Freeform 32"/>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61" name="Freeform 33"/>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62" name="Freeform 34"/>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63" name="Freeform 35"/>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64" name="Freeform 36"/>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65" name="Freeform 37"/>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66" name="Freeform 38"/>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67" name="Freeform 39"/>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68" name="Freeform 40"/>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69" name="Freeform 41"/>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0" name="Freeform 42"/>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71" name="Freeform 43"/>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72" name="Freeform 44"/>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73" name="Freeform 45"/>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74" name="Freeform 46"/>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75" name="Freeform 47"/>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76" name="Freeform 48"/>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77" name="Freeform 49"/>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78" name="Freeform 50"/>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79" name="Freeform 51"/>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80" name="Freeform 52"/>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81" name="Freeform 53"/>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82" name="Freeform 54"/>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83" name="Freeform 55"/>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84" name="Freeform 56"/>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85" name="Freeform 57"/>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86" name="Freeform 58"/>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87" name="Freeform 59"/>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88" name="Freeform 60"/>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89" name="Freeform 61"/>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90" name="Freeform 62"/>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91" name="Freeform 63"/>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92" name="Freeform 64"/>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93" name="Freeform 65"/>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10" name="Group 159"/>
              <p:cNvGrpSpPr>
                <a:grpSpLocks/>
              </p:cNvGrpSpPr>
              <p:nvPr userDrawn="1"/>
            </p:nvGrpSpPr>
            <p:grpSpPr bwMode="auto">
              <a:xfrm>
                <a:off x="7" y="-154"/>
                <a:ext cx="5739" cy="418"/>
                <a:chOff x="1056" y="111"/>
                <a:chExt cx="2448" cy="418"/>
              </a:xfrm>
            </p:grpSpPr>
            <p:sp>
              <p:nvSpPr>
                <p:cNvPr id="27" name="Line 110"/>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8" name="Line 112"/>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9" name="Line 113"/>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0" name="Line 114"/>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1" name="Line 115"/>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2" name="Line 116"/>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3" name="Line 117"/>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4" name="Line 118"/>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5" name="Line 119"/>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6" name="Line 120"/>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37" name="Line 121"/>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11" name="Group 160"/>
              <p:cNvGrpSpPr>
                <a:grpSpLocks/>
              </p:cNvGrpSpPr>
              <p:nvPr userDrawn="1"/>
            </p:nvGrpSpPr>
            <p:grpSpPr bwMode="auto">
              <a:xfrm>
                <a:off x="-1261" y="-1"/>
                <a:ext cx="2098" cy="1030"/>
                <a:chOff x="1208" y="109"/>
                <a:chExt cx="2098" cy="423"/>
              </a:xfrm>
            </p:grpSpPr>
            <p:sp>
              <p:nvSpPr>
                <p:cNvPr id="12" name="Line 132"/>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133"/>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14" name="Line 134"/>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135"/>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16" name="Line 145"/>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Line 146"/>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18" name="Line 147"/>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19" name="Line 148"/>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0" name="Line 149"/>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1" name="Line 150"/>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 name="Line 151"/>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3" name="Line 152"/>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4" name="Line 153"/>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5" name="Line 154"/>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6" name="Line 155"/>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7" name="Picture 158" descr="earth"/>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46082" name="Rectangle 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4"/>
          <p:cNvSpPr>
            <a:spLocks noGrp="1" noChangeArrowheads="1"/>
          </p:cNvSpPr>
          <p:nvPr>
            <p:ph type="dt" sz="half" idx="10"/>
          </p:nvPr>
        </p:nvSpPr>
        <p:spPr>
          <a:xfrm>
            <a:off x="533400" y="6324600"/>
            <a:ext cx="1905000" cy="457200"/>
          </a:xfrm>
        </p:spPr>
        <p:txBody>
          <a:bodyPr/>
          <a:lstStyle>
            <a:lvl1pPr>
              <a:defRPr smtClean="0"/>
            </a:lvl1pPr>
          </a:lstStyle>
          <a:p>
            <a:pPr>
              <a:defRPr/>
            </a:pPr>
            <a:endParaRPr lang="en-US"/>
          </a:p>
        </p:txBody>
      </p:sp>
      <p:sp>
        <p:nvSpPr>
          <p:cNvPr id="95" name="Rectangle 5"/>
          <p:cNvSpPr>
            <a:spLocks noGrp="1" noChangeArrowheads="1"/>
          </p:cNvSpPr>
          <p:nvPr>
            <p:ph type="ftr" sz="quarter" idx="11"/>
          </p:nvPr>
        </p:nvSpPr>
        <p:spPr>
          <a:xfrm>
            <a:off x="3200400" y="6324600"/>
            <a:ext cx="2895600" cy="457200"/>
          </a:xfrm>
        </p:spPr>
        <p:txBody>
          <a:bodyPr/>
          <a:lstStyle>
            <a:lvl1pPr>
              <a:defRPr smtClean="0"/>
            </a:lvl1pPr>
          </a:lstStyle>
          <a:p>
            <a:pPr>
              <a:defRPr/>
            </a:pPr>
            <a:endParaRPr lang="en-US"/>
          </a:p>
        </p:txBody>
      </p:sp>
      <p:sp>
        <p:nvSpPr>
          <p:cNvPr id="96" name="Rectangle 6"/>
          <p:cNvSpPr>
            <a:spLocks noGrp="1" noChangeArrowheads="1"/>
          </p:cNvSpPr>
          <p:nvPr>
            <p:ph type="sldNum" sz="quarter" idx="12"/>
          </p:nvPr>
        </p:nvSpPr>
        <p:spPr>
          <a:xfrm>
            <a:off x="6858000" y="6324600"/>
            <a:ext cx="1905000" cy="457200"/>
          </a:xfrm>
        </p:spPr>
        <p:txBody>
          <a:bodyPr/>
          <a:lstStyle>
            <a:lvl1pPr>
              <a:defRPr smtClean="0"/>
            </a:lvl1pPr>
          </a:lstStyle>
          <a:p>
            <a:pPr>
              <a:defRPr/>
            </a:pPr>
            <a:fld id="{2DC02430-D9AE-494F-9EF9-128F3515AE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97928-B280-4437-86B7-F935D1802D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B559F3-B74B-4640-9574-99C85F2F1C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402733-FBAC-4FD7-9D5F-10556ECBF7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0385D-4CB6-44FB-AE57-A8F52C1AB9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EF1B19-52FA-45B6-9754-7820C70D93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2F0040-DF4C-4A5F-B07D-89BBDEDDE7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0095A4-D0BE-4506-B1B7-DBC9A9A51D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8AD79A-BF57-43F1-A396-B56CAC2409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90019B-A8DB-44AC-96BE-88DEBE3770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01F2A-36BB-4104-879B-C193EC160E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2253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22534"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52C311EC-B136-4BCE-9541-887F518D6B53}" type="slidenum">
              <a:rPr lang="en-US"/>
              <a:pPr>
                <a:defRPr/>
              </a:pPr>
              <a:t>‹#›</a:t>
            </a:fld>
            <a:endParaRPr lang="en-US"/>
          </a:p>
        </p:txBody>
      </p:sp>
      <p:grpSp>
        <p:nvGrpSpPr>
          <p:cNvPr id="6151" name="Group 163"/>
          <p:cNvGrpSpPr>
            <a:grpSpLocks/>
          </p:cNvGrpSpPr>
          <p:nvPr/>
        </p:nvGrpSpPr>
        <p:grpSpPr bwMode="auto">
          <a:xfrm>
            <a:off x="261938" y="87313"/>
            <a:ext cx="8488362" cy="831850"/>
            <a:chOff x="165" y="55"/>
            <a:chExt cx="5347" cy="524"/>
          </a:xfrm>
        </p:grpSpPr>
        <p:grpSp>
          <p:nvGrpSpPr>
            <p:cNvPr id="6152" name="Group 162"/>
            <p:cNvGrpSpPr>
              <a:grpSpLocks/>
            </p:cNvGrpSpPr>
            <p:nvPr userDrawn="1"/>
          </p:nvGrpSpPr>
          <p:grpSpPr bwMode="auto">
            <a:xfrm>
              <a:off x="664" y="104"/>
              <a:ext cx="4848" cy="432"/>
              <a:chOff x="664" y="104"/>
              <a:chExt cx="4848" cy="432"/>
            </a:xfrm>
          </p:grpSpPr>
          <p:sp>
            <p:nvSpPr>
              <p:cNvPr id="22536" name="Freeform 8"/>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p>
            </p:txBody>
          </p:sp>
          <p:grpSp>
            <p:nvGrpSpPr>
              <p:cNvPr id="6155" name="Group 9"/>
              <p:cNvGrpSpPr>
                <a:grpSpLocks/>
              </p:cNvGrpSpPr>
              <p:nvPr/>
            </p:nvGrpSpPr>
            <p:grpSpPr bwMode="auto">
              <a:xfrm>
                <a:off x="1195" y="104"/>
                <a:ext cx="3827" cy="429"/>
                <a:chOff x="1021" y="240"/>
                <a:chExt cx="3827" cy="429"/>
              </a:xfrm>
            </p:grpSpPr>
            <p:grpSp>
              <p:nvGrpSpPr>
                <p:cNvPr id="6204" name="Group 10"/>
                <p:cNvGrpSpPr>
                  <a:grpSpLocks/>
                </p:cNvGrpSpPr>
                <p:nvPr/>
              </p:nvGrpSpPr>
              <p:grpSpPr bwMode="auto">
                <a:xfrm>
                  <a:off x="1021" y="241"/>
                  <a:ext cx="2208" cy="427"/>
                  <a:chOff x="1021" y="241"/>
                  <a:chExt cx="2208" cy="427"/>
                </a:xfrm>
              </p:grpSpPr>
              <p:sp>
                <p:nvSpPr>
                  <p:cNvPr id="22539" name="Freeform 11"/>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0" name="Freeform 12"/>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1" name="Freeform 13"/>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2" name="Freeform 14"/>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3" name="Freeform 15"/>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4" name="Freeform 16"/>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5" name="Freeform 17"/>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6" name="Freeform 18"/>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7" name="Freeform 19"/>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8" name="Freeform 20"/>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49" name="Freeform 21"/>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0" name="Freeform 22"/>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1" name="Freeform 23"/>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2" name="Freeform 24"/>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3" name="Freeform 25"/>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4" name="Freeform 26"/>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5" name="Freeform 27"/>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6" name="Freeform 28"/>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7" name="Freeform 29"/>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8" name="Freeform 30"/>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59" name="Freeform 31"/>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0" name="Freeform 32"/>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1" name="Freeform 33"/>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2" name="Freeform 34"/>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p>
                </p:txBody>
              </p:sp>
              <p:sp>
                <p:nvSpPr>
                  <p:cNvPr id="22563" name="Freeform 35"/>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4" name="Freeform 36"/>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5" name="Freeform 37"/>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6" name="Freeform 38"/>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7" name="Freeform 39"/>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8" name="Freeform 40"/>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69" name="Freeform 41"/>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0" name="Freeform 42"/>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1" name="Freeform 43"/>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p>
                </p:txBody>
              </p:sp>
              <p:sp>
                <p:nvSpPr>
                  <p:cNvPr id="22572" name="Freeform 44"/>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p>
                </p:txBody>
              </p:sp>
              <p:sp>
                <p:nvSpPr>
                  <p:cNvPr id="22573" name="Freeform 45"/>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4" name="Freeform 46"/>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22575" name="Freeform 47"/>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6" name="Freeform 48"/>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7" name="Freeform 49"/>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22578" name="Freeform 50"/>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79" name="Freeform 51"/>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22580" name="Freeform 52"/>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1" name="Freeform 53"/>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2" name="Freeform 54"/>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3" name="Freeform 55"/>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22584" name="Freeform 56"/>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22585" name="Freeform 57"/>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6" name="Freeform 58"/>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7" name="Freeform 59"/>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88" name="Freeform 60"/>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22589" name="Freeform 61"/>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22590" name="Freeform 62"/>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1" name="Freeform 63"/>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2" name="Freeform 64"/>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3" name="Freeform 65"/>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4" name="Freeform 66"/>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nvGrpSpPr>
                <p:cNvPr id="6205" name="Group 67"/>
                <p:cNvGrpSpPr>
                  <a:grpSpLocks/>
                </p:cNvGrpSpPr>
                <p:nvPr/>
              </p:nvGrpSpPr>
              <p:grpSpPr bwMode="auto">
                <a:xfrm>
                  <a:off x="3709" y="240"/>
                  <a:ext cx="1139" cy="429"/>
                  <a:chOff x="3709" y="240"/>
                  <a:chExt cx="1139" cy="429"/>
                </a:xfrm>
              </p:grpSpPr>
              <p:sp>
                <p:nvSpPr>
                  <p:cNvPr id="22596" name="Freeform 68"/>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7" name="Freeform 69"/>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8" name="Freeform 70"/>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599" name="Freeform 71"/>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0" name="Freeform 72"/>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1" name="Freeform 73"/>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2" name="Freeform 74"/>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3" name="Freeform 75"/>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4" name="Freeform 76"/>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5" name="Freeform 77"/>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6" name="Freeform 78"/>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7" name="Freeform 79"/>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8" name="Freeform 80"/>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09" name="Freeform 81"/>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0" name="Freeform 82"/>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1" name="Freeform 83"/>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2" name="Freeform 84"/>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3" name="Freeform 85"/>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4" name="Freeform 86"/>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5" name="Freeform 87"/>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6" name="Freeform 88"/>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7" name="Freeform 89"/>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p>
                </p:txBody>
              </p:sp>
              <p:sp>
                <p:nvSpPr>
                  <p:cNvPr id="22618" name="Freeform 90"/>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19" name="Freeform 91"/>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0" name="Freeform 92"/>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p>
                </p:txBody>
              </p:sp>
              <p:sp>
                <p:nvSpPr>
                  <p:cNvPr id="22621" name="Freeform 93"/>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2" name="Freeform 94"/>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p>
                </p:txBody>
              </p:sp>
              <p:sp>
                <p:nvSpPr>
                  <p:cNvPr id="22623" name="Freeform 95"/>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4" name="Freeform 96"/>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5" name="Freeform 97"/>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6" name="Freeform 98"/>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p>
                </p:txBody>
              </p:sp>
              <p:sp>
                <p:nvSpPr>
                  <p:cNvPr id="22627" name="Freeform 99"/>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p>
                </p:txBody>
              </p:sp>
              <p:sp>
                <p:nvSpPr>
                  <p:cNvPr id="22628" name="Freeform 100"/>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29" name="Freeform 101"/>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0" name="Freeform 102"/>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1" name="Freeform 103"/>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p>
                </p:txBody>
              </p:sp>
              <p:sp>
                <p:nvSpPr>
                  <p:cNvPr id="22632" name="Freeform 104"/>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p>
                </p:txBody>
              </p:sp>
              <p:sp>
                <p:nvSpPr>
                  <p:cNvPr id="22633" name="Freeform 105"/>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4" name="Freeform 106"/>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5" name="Freeform 107"/>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6" name="Freeform 108"/>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p>
                </p:txBody>
              </p:sp>
              <p:sp>
                <p:nvSpPr>
                  <p:cNvPr id="22637" name="Freeform 109"/>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p>
                </p:txBody>
              </p:sp>
            </p:grpSp>
          </p:grpSp>
          <p:grpSp>
            <p:nvGrpSpPr>
              <p:cNvPr id="6156" name="Group 110"/>
              <p:cNvGrpSpPr>
                <a:grpSpLocks/>
              </p:cNvGrpSpPr>
              <p:nvPr/>
            </p:nvGrpSpPr>
            <p:grpSpPr bwMode="auto">
              <a:xfrm>
                <a:off x="798" y="111"/>
                <a:ext cx="4702" cy="418"/>
                <a:chOff x="798" y="255"/>
                <a:chExt cx="4702" cy="418"/>
              </a:xfrm>
            </p:grpSpPr>
            <p:sp>
              <p:nvSpPr>
                <p:cNvPr id="22639" name="Line 111"/>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p>
              </p:txBody>
            </p:sp>
            <p:sp>
              <p:nvSpPr>
                <p:cNvPr id="22640" name="Line 112"/>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1" name="Line 113"/>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2" name="Line 114"/>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3" name="Line 115"/>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4" name="Line 116"/>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5" name="Line 117"/>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6" name="Line 118"/>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7" name="Line 119"/>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8" name="Line 120"/>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49" name="Line 121"/>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0" name="Line 122"/>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1" name="Line 123"/>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2" name="Line 124"/>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3" name="Line 125"/>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4" name="Line 126"/>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5" name="Line 127"/>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6" name="Line 128"/>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7" name="Line 129"/>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8" name="Line 130"/>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p>
              </p:txBody>
            </p:sp>
            <p:sp>
              <p:nvSpPr>
                <p:cNvPr id="22659" name="Line 131"/>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p>
              </p:txBody>
            </p:sp>
          </p:grpSp>
          <p:grpSp>
            <p:nvGrpSpPr>
              <p:cNvPr id="6157" name="Group 132"/>
              <p:cNvGrpSpPr>
                <a:grpSpLocks/>
              </p:cNvGrpSpPr>
              <p:nvPr/>
            </p:nvGrpSpPr>
            <p:grpSpPr bwMode="auto">
              <a:xfrm>
                <a:off x="1208" y="109"/>
                <a:ext cx="3694" cy="423"/>
                <a:chOff x="1034" y="245"/>
                <a:chExt cx="3694" cy="423"/>
              </a:xfrm>
            </p:grpSpPr>
            <p:sp>
              <p:nvSpPr>
                <p:cNvPr id="22661" name="Line 133"/>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p>
              </p:txBody>
            </p:sp>
            <p:sp>
              <p:nvSpPr>
                <p:cNvPr id="22662" name="Line 134"/>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p>
              </p:txBody>
            </p:sp>
            <p:sp>
              <p:nvSpPr>
                <p:cNvPr id="22663" name="Line 135"/>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p>
              </p:txBody>
            </p:sp>
            <p:sp>
              <p:nvSpPr>
                <p:cNvPr id="22664" name="Line 136"/>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p>
              </p:txBody>
            </p:sp>
            <p:sp>
              <p:nvSpPr>
                <p:cNvPr id="22665" name="Line 137"/>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p>
              </p:txBody>
            </p:sp>
            <p:sp>
              <p:nvSpPr>
                <p:cNvPr id="22666" name="Line 138"/>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667" name="Line 139"/>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p>
              </p:txBody>
            </p:sp>
            <p:sp>
              <p:nvSpPr>
                <p:cNvPr id="22668" name="Line 140"/>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p>
              </p:txBody>
            </p:sp>
            <p:sp>
              <p:nvSpPr>
                <p:cNvPr id="22669" name="Line 141"/>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p>
              </p:txBody>
            </p:sp>
            <p:sp>
              <p:nvSpPr>
                <p:cNvPr id="22670" name="Line 142"/>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p>
              </p:txBody>
            </p:sp>
            <p:sp>
              <p:nvSpPr>
                <p:cNvPr id="22671" name="Line 143"/>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p>
              </p:txBody>
            </p:sp>
            <p:sp>
              <p:nvSpPr>
                <p:cNvPr id="22672" name="Line 144"/>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p>
              </p:txBody>
            </p:sp>
            <p:sp>
              <p:nvSpPr>
                <p:cNvPr id="22673" name="Line 145"/>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p>
              </p:txBody>
            </p:sp>
            <p:sp>
              <p:nvSpPr>
                <p:cNvPr id="22674" name="Line 146"/>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p>
              </p:txBody>
            </p:sp>
            <p:sp>
              <p:nvSpPr>
                <p:cNvPr id="22675" name="Line 147"/>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p>
              </p:txBody>
            </p:sp>
            <p:sp>
              <p:nvSpPr>
                <p:cNvPr id="22676" name="Line 148"/>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p>
              </p:txBody>
            </p:sp>
            <p:sp>
              <p:nvSpPr>
                <p:cNvPr id="22677" name="Line 149"/>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p>
              </p:txBody>
            </p:sp>
            <p:sp>
              <p:nvSpPr>
                <p:cNvPr id="22678" name="Line 150"/>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p>
              </p:txBody>
            </p:sp>
            <p:sp>
              <p:nvSpPr>
                <p:cNvPr id="22679" name="Line 151"/>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p>
              </p:txBody>
            </p:sp>
            <p:sp>
              <p:nvSpPr>
                <p:cNvPr id="22680" name="Line 152"/>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p>
              </p:txBody>
            </p:sp>
            <p:sp>
              <p:nvSpPr>
                <p:cNvPr id="22681" name="Line 153"/>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p>
              </p:txBody>
            </p:sp>
            <p:sp>
              <p:nvSpPr>
                <p:cNvPr id="22682" name="Line 154"/>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p>
              </p:txBody>
            </p:sp>
            <p:sp>
              <p:nvSpPr>
                <p:cNvPr id="22683" name="Line 155"/>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p>
              </p:txBody>
            </p:sp>
            <p:sp>
              <p:nvSpPr>
                <p:cNvPr id="22684" name="Line 156"/>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p>
              </p:txBody>
            </p:sp>
            <p:sp>
              <p:nvSpPr>
                <p:cNvPr id="22685" name="Line 157"/>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p>
              </p:txBody>
            </p:sp>
          </p:grpSp>
        </p:grpSp>
        <p:pic>
          <p:nvPicPr>
            <p:cNvPr id="6153" name="Picture 161" descr="earth"/>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5"/>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gif"/><Relationship Id="rId5" Type="http://schemas.openxmlformats.org/officeDocument/2006/relationships/oleObject" Target="../embeddings/oleObject1.bin"/><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4.gi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PH02949J"/>
          <p:cNvPicPr>
            <a:picLocks noChangeAspect="1" noChangeArrowheads="1"/>
          </p:cNvPicPr>
          <p:nvPr/>
        </p:nvPicPr>
        <p:blipFill>
          <a:blip r:embed="rId2" cstate="print"/>
          <a:srcRect/>
          <a:stretch>
            <a:fillRect/>
          </a:stretch>
        </p:blipFill>
        <p:spPr bwMode="auto">
          <a:xfrm>
            <a:off x="3429000" y="4343400"/>
            <a:ext cx="2590800" cy="2260600"/>
          </a:xfrm>
          <a:prstGeom prst="rect">
            <a:avLst/>
          </a:prstGeom>
          <a:noFill/>
          <a:ln w="9525">
            <a:noFill/>
            <a:miter lim="800000"/>
            <a:headEnd/>
            <a:tailEnd/>
          </a:ln>
        </p:spPr>
      </p:pic>
      <p:pic>
        <p:nvPicPr>
          <p:cNvPr id="8195" name="Picture 7" descr="PH02973J"/>
          <p:cNvPicPr>
            <a:picLocks noChangeAspect="1" noChangeArrowheads="1"/>
          </p:cNvPicPr>
          <p:nvPr/>
        </p:nvPicPr>
        <p:blipFill>
          <a:blip r:embed="rId3" cstate="print"/>
          <a:srcRect/>
          <a:stretch>
            <a:fillRect/>
          </a:stretch>
        </p:blipFill>
        <p:spPr bwMode="auto">
          <a:xfrm>
            <a:off x="6172200" y="914400"/>
            <a:ext cx="2743200" cy="5410200"/>
          </a:xfrm>
          <a:prstGeom prst="rect">
            <a:avLst/>
          </a:prstGeom>
          <a:noFill/>
          <a:ln w="9525">
            <a:noFill/>
            <a:miter lim="800000"/>
            <a:headEnd/>
            <a:tailEnd/>
          </a:ln>
        </p:spPr>
      </p:pic>
      <p:pic>
        <p:nvPicPr>
          <p:cNvPr id="8196" name="Picture 8" descr="PH03004J"/>
          <p:cNvPicPr>
            <a:picLocks noChangeAspect="1" noChangeArrowheads="1"/>
          </p:cNvPicPr>
          <p:nvPr/>
        </p:nvPicPr>
        <p:blipFill>
          <a:blip r:embed="rId4" cstate="print"/>
          <a:srcRect/>
          <a:stretch>
            <a:fillRect/>
          </a:stretch>
        </p:blipFill>
        <p:spPr bwMode="auto">
          <a:xfrm>
            <a:off x="457200" y="4267200"/>
            <a:ext cx="2743200" cy="2311400"/>
          </a:xfrm>
          <a:prstGeom prst="rect">
            <a:avLst/>
          </a:prstGeom>
          <a:noFill/>
          <a:ln w="9525">
            <a:noFill/>
            <a:miter lim="800000"/>
            <a:headEnd/>
            <a:tailEnd/>
          </a:ln>
        </p:spPr>
      </p:pic>
      <p:pic>
        <p:nvPicPr>
          <p:cNvPr id="8197" name="Picture 9" descr="PH01242J"/>
          <p:cNvPicPr>
            <a:picLocks noChangeAspect="1" noChangeArrowheads="1"/>
          </p:cNvPicPr>
          <p:nvPr/>
        </p:nvPicPr>
        <p:blipFill>
          <a:blip r:embed="rId5" cstate="print"/>
          <a:srcRect/>
          <a:stretch>
            <a:fillRect/>
          </a:stretch>
        </p:blipFill>
        <p:spPr bwMode="auto">
          <a:xfrm>
            <a:off x="304800" y="990600"/>
            <a:ext cx="2133600" cy="1408113"/>
          </a:xfrm>
          <a:prstGeom prst="rect">
            <a:avLst/>
          </a:prstGeom>
          <a:noFill/>
          <a:ln w="9525">
            <a:noFill/>
            <a:miter lim="800000"/>
            <a:headEnd/>
            <a:tailEnd/>
          </a:ln>
        </p:spPr>
      </p:pic>
      <p:pic>
        <p:nvPicPr>
          <p:cNvPr id="8198" name="Picture 11" descr="PH02470U"/>
          <p:cNvPicPr>
            <a:picLocks noChangeAspect="1" noChangeArrowheads="1"/>
          </p:cNvPicPr>
          <p:nvPr/>
        </p:nvPicPr>
        <p:blipFill>
          <a:blip r:embed="rId6" cstate="print"/>
          <a:srcRect/>
          <a:stretch>
            <a:fillRect/>
          </a:stretch>
        </p:blipFill>
        <p:spPr bwMode="auto">
          <a:xfrm>
            <a:off x="3886200" y="914400"/>
            <a:ext cx="1576388" cy="1524000"/>
          </a:xfrm>
          <a:prstGeom prst="rect">
            <a:avLst/>
          </a:prstGeom>
          <a:noFill/>
          <a:ln w="9525">
            <a:noFill/>
            <a:miter lim="800000"/>
            <a:headEnd/>
            <a:tailEnd/>
          </a:ln>
        </p:spPr>
      </p:pic>
      <p:sp>
        <p:nvSpPr>
          <p:cNvPr id="8199" name="Rectangle 2"/>
          <p:cNvSpPr>
            <a:spLocks noGrp="1" noChangeArrowheads="1"/>
          </p:cNvSpPr>
          <p:nvPr>
            <p:ph type="title" idx="4294967295"/>
          </p:nvPr>
        </p:nvSpPr>
        <p:spPr>
          <a:xfrm>
            <a:off x="-838200" y="2971800"/>
            <a:ext cx="7772400" cy="1143000"/>
          </a:xfrm>
        </p:spPr>
        <p:txBody>
          <a:bodyPr/>
          <a:lstStyle/>
          <a:p>
            <a:pPr algn="ctr" eaLnBrk="1" hangingPunct="1"/>
            <a:r>
              <a:rPr lang="en-US" smtClean="0"/>
              <a:t>Why do we have days, </a:t>
            </a:r>
            <a:br>
              <a:rPr lang="en-US" smtClean="0"/>
            </a:br>
            <a:r>
              <a:rPr lang="en-US" smtClean="0"/>
              <a:t>nights, and seasons?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5791200" y="2743200"/>
          <a:ext cx="2736850" cy="1646238"/>
        </p:xfrm>
        <a:graphic>
          <a:graphicData uri="http://schemas.openxmlformats.org/presentationml/2006/ole">
            <p:oleObj spid="_x0000_s5122" name="Microsoft Draw Drawing" r:id="rId3" imgW="4555080" imgH="2739240" progId="">
              <p:embed/>
            </p:oleObj>
          </a:graphicData>
        </a:graphic>
      </p:graphicFrame>
      <p:pic>
        <p:nvPicPr>
          <p:cNvPr id="5123" name="Picture 4" descr="NA01440_"/>
          <p:cNvPicPr>
            <a:picLocks noChangeAspect="1" noChangeArrowheads="1"/>
          </p:cNvPicPr>
          <p:nvPr/>
        </p:nvPicPr>
        <p:blipFill>
          <a:blip r:embed="rId4" cstate="print"/>
          <a:srcRect/>
          <a:stretch>
            <a:fillRect/>
          </a:stretch>
        </p:blipFill>
        <p:spPr bwMode="auto">
          <a:xfrm>
            <a:off x="0" y="0"/>
            <a:ext cx="4343400" cy="6858000"/>
          </a:xfrm>
          <a:prstGeom prst="rect">
            <a:avLst/>
          </a:prstGeom>
          <a:noFill/>
          <a:ln w="9525">
            <a:noFill/>
            <a:miter lim="800000"/>
            <a:headEnd/>
            <a:tailEnd/>
          </a:ln>
        </p:spPr>
      </p:pic>
      <p:sp>
        <p:nvSpPr>
          <p:cNvPr id="5124" name="AutoShape 5"/>
          <p:cNvSpPr>
            <a:spLocks noChangeArrowheads="1"/>
          </p:cNvSpPr>
          <p:nvPr/>
        </p:nvSpPr>
        <p:spPr bwMode="auto">
          <a:xfrm rot="5400000">
            <a:off x="4991100" y="1943100"/>
            <a:ext cx="1143000" cy="2895600"/>
          </a:xfrm>
          <a:prstGeom prst="flowChartExtract">
            <a:avLst/>
          </a:prstGeom>
          <a:gradFill rotWithShape="0">
            <a:gsLst>
              <a:gs pos="0">
                <a:srgbClr val="760000"/>
              </a:gs>
              <a:gs pos="100000">
                <a:srgbClr val="FF0000"/>
              </a:gs>
            </a:gsLst>
            <a:lin ang="0" scaled="1"/>
          </a:gradFill>
          <a:ln w="9525">
            <a:solidFill>
              <a:schemeClr val="tx1"/>
            </a:solidFill>
            <a:miter lim="800000"/>
            <a:headEnd/>
            <a:tailEnd/>
          </a:ln>
        </p:spPr>
        <p:txBody>
          <a:bodyPr rot="10800000" vert="eaVert" wrap="none" anchor="ctr"/>
          <a:lstStyle/>
          <a:p>
            <a:pPr algn="ctr"/>
            <a:r>
              <a:rPr lang="en-US">
                <a:solidFill>
                  <a:schemeClr val="bg2"/>
                </a:solidFill>
              </a:rPr>
              <a:t>You are here</a:t>
            </a:r>
          </a:p>
        </p:txBody>
      </p:sp>
      <p:sp>
        <p:nvSpPr>
          <p:cNvPr id="5125" name="Rectangle 6"/>
          <p:cNvSpPr>
            <a:spLocks noGrp="1" noChangeArrowheads="1"/>
          </p:cNvSpPr>
          <p:nvPr>
            <p:ph type="title" idx="4294967295"/>
          </p:nvPr>
        </p:nvSpPr>
        <p:spPr>
          <a:xfrm>
            <a:off x="4038600" y="1219200"/>
            <a:ext cx="4876800" cy="1143000"/>
          </a:xfrm>
        </p:spPr>
        <p:txBody>
          <a:bodyPr/>
          <a:lstStyle/>
          <a:p>
            <a:pPr algn="ctr" eaLnBrk="1" hangingPunct="1"/>
            <a:r>
              <a:rPr lang="en-US" sz="3200" smtClean="0"/>
              <a:t>In the winter, the southern hemisphere is hit more directly by the sun. So it is colder in the North.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fltVal val="0"/>
                                          </p:val>
                                        </p:tav>
                                        <p:tav tm="100000">
                                          <p:val>
                                            <p:strVal val="#ppt_h"/>
                                          </p:val>
                                        </p:tav>
                                      </p:tavLst>
                                    </p:anim>
                                    <p:anim calcmode="lin" valueType="num">
                                      <p:cBhvr>
                                        <p:cTn id="9" dur="1000" fill="hold"/>
                                        <p:tgtEl>
                                          <p:spTgt spid="808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914400"/>
            <a:ext cx="7772400" cy="1143000"/>
          </a:xfrm>
        </p:spPr>
        <p:txBody>
          <a:bodyPr/>
          <a:lstStyle/>
          <a:p>
            <a:pPr algn="ctr" eaLnBrk="1" hangingPunct="1"/>
            <a:r>
              <a:rPr lang="en-US" sz="3200" b="1" smtClean="0"/>
              <a:t>Effects of direct and indirect sunlight:</a:t>
            </a:r>
          </a:p>
        </p:txBody>
      </p:sp>
      <p:sp>
        <p:nvSpPr>
          <p:cNvPr id="13315" name="Rectangle 3"/>
          <p:cNvSpPr>
            <a:spLocks noGrp="1" noChangeArrowheads="1"/>
          </p:cNvSpPr>
          <p:nvPr>
            <p:ph type="body" idx="1"/>
          </p:nvPr>
        </p:nvSpPr>
        <p:spPr/>
        <p:txBody>
          <a:bodyPr/>
          <a:lstStyle/>
          <a:p>
            <a:pPr eaLnBrk="1" hangingPunct="1"/>
            <a:r>
              <a:rPr lang="en-US" smtClean="0"/>
              <a:t>In the summer it is warmer in the Northern Hemisphere; the days are longer; the Arctic (North Pole) will have six months of daytime.</a:t>
            </a:r>
          </a:p>
          <a:p>
            <a:pPr eaLnBrk="1" hangingPunct="1"/>
            <a:r>
              <a:rPr lang="en-US" smtClean="0"/>
              <a:t>In the winter it is colder in the Northern Hemisphere; the days are shorter; Antarctica (South Pole) will have six months of daytime.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38200" y="5181600"/>
            <a:ext cx="7772400" cy="1143000"/>
          </a:xfrm>
        </p:spPr>
        <p:txBody>
          <a:bodyPr/>
          <a:lstStyle/>
          <a:p>
            <a:pPr eaLnBrk="1" hangingPunct="1"/>
            <a:r>
              <a:rPr lang="en-US" sz="3200" smtClean="0"/>
              <a:t>To understand why we have seasons here on earth we must first look out from space.</a:t>
            </a:r>
          </a:p>
        </p:txBody>
      </p:sp>
      <p:pic>
        <p:nvPicPr>
          <p:cNvPr id="9219" name="Picture 5" descr="earthx"/>
          <p:cNvPicPr>
            <a:picLocks noChangeAspect="1" noChangeArrowheads="1"/>
          </p:cNvPicPr>
          <p:nvPr/>
        </p:nvPicPr>
        <p:blipFill>
          <a:blip r:embed="rId2" cstate="print"/>
          <a:srcRect/>
          <a:stretch>
            <a:fillRect/>
          </a:stretch>
        </p:blipFill>
        <p:spPr bwMode="auto">
          <a:xfrm>
            <a:off x="2590800" y="990600"/>
            <a:ext cx="4191000"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4114800"/>
            <a:ext cx="7848600" cy="2438400"/>
          </a:xfrm>
        </p:spPr>
        <p:txBody>
          <a:bodyPr/>
          <a:lstStyle/>
          <a:p>
            <a:pPr algn="ctr" eaLnBrk="1" hangingPunct="1"/>
            <a:r>
              <a:rPr lang="en-US" sz="2800" smtClean="0"/>
              <a:t>Because the earth is spinning, different parts of the earth are reflecting light from the sun.</a:t>
            </a:r>
            <a:br>
              <a:rPr lang="en-US" sz="2800" smtClean="0"/>
            </a:br>
            <a:r>
              <a:rPr lang="en-US" sz="2800" smtClean="0"/>
              <a:t>Areas that are being hit by the sun are experiencing daylight.  Areas that are blocked from the suns rays are experiencing night.  One rotation (or spin) takes 24 hours, or one day.</a:t>
            </a:r>
          </a:p>
        </p:txBody>
      </p:sp>
      <p:sp>
        <p:nvSpPr>
          <p:cNvPr id="10243" name="WordArt 4"/>
          <p:cNvSpPr>
            <a:spLocks noChangeArrowheads="1" noChangeShapeType="1" noTextEdit="1"/>
          </p:cNvSpPr>
          <p:nvPr/>
        </p:nvSpPr>
        <p:spPr bwMode="auto">
          <a:xfrm>
            <a:off x="533400" y="1676400"/>
            <a:ext cx="3276600" cy="18288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Day and Night</a:t>
            </a:r>
          </a:p>
        </p:txBody>
      </p:sp>
      <p:sp>
        <p:nvSpPr>
          <p:cNvPr id="10244" name="Oval 11"/>
          <p:cNvSpPr>
            <a:spLocks noChangeArrowheads="1"/>
          </p:cNvSpPr>
          <p:nvPr/>
        </p:nvSpPr>
        <p:spPr bwMode="auto">
          <a:xfrm rot="-952858">
            <a:off x="7391400" y="-1981200"/>
            <a:ext cx="4800600" cy="6400800"/>
          </a:xfrm>
          <a:prstGeom prst="ellipse">
            <a:avLst/>
          </a:prstGeom>
          <a:solidFill>
            <a:srgbClr val="FFFF00"/>
          </a:solidFill>
          <a:ln w="9525">
            <a:solidFill>
              <a:schemeClr val="tx1"/>
            </a:solidFill>
            <a:round/>
            <a:headEnd/>
            <a:tailEnd/>
          </a:ln>
        </p:spPr>
        <p:txBody>
          <a:bodyPr wrap="none" anchor="ctr"/>
          <a:lstStyle/>
          <a:p>
            <a:endParaRPr lang="en-US"/>
          </a:p>
        </p:txBody>
      </p:sp>
      <p:pic>
        <p:nvPicPr>
          <p:cNvPr id="10245" name="Picture 1031" descr="earth_no_clouds_hg_clr"/>
          <p:cNvPicPr>
            <a:picLocks noChangeAspect="1" noChangeArrowheads="1" noCrop="1"/>
          </p:cNvPicPr>
          <p:nvPr/>
        </p:nvPicPr>
        <p:blipFill>
          <a:blip r:embed="rId2" cstate="print"/>
          <a:srcRect/>
          <a:stretch>
            <a:fillRect/>
          </a:stretch>
        </p:blipFill>
        <p:spPr bwMode="auto">
          <a:xfrm>
            <a:off x="3886200" y="990600"/>
            <a:ext cx="3429000" cy="3025775"/>
          </a:xfrm>
          <a:prstGeom prst="rect">
            <a:avLst/>
          </a:prstGeom>
          <a:noFill/>
          <a:ln w="9525">
            <a:noFill/>
            <a:miter lim="800000"/>
            <a:headEnd/>
            <a:tailEnd/>
          </a:ln>
        </p:spPr>
      </p:pic>
      <p:sp>
        <p:nvSpPr>
          <p:cNvPr id="10246" name="AutoShape 1032"/>
          <p:cNvSpPr>
            <a:spLocks noChangeArrowheads="1"/>
          </p:cNvSpPr>
          <p:nvPr/>
        </p:nvSpPr>
        <p:spPr bwMode="auto">
          <a:xfrm>
            <a:off x="4419600" y="990600"/>
            <a:ext cx="1371600" cy="2895600"/>
          </a:xfrm>
          <a:prstGeom prst="moon">
            <a:avLst>
              <a:gd name="adj" fmla="val 87500"/>
            </a:avLst>
          </a:prstGeom>
          <a:solidFill>
            <a:srgbClr val="000000">
              <a:alpha val="61960"/>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828800" y="2438400"/>
            <a:ext cx="4495800" cy="3430588"/>
          </a:xfrm>
          <a:prstGeom prst="rect">
            <a:avLst/>
          </a:prstGeom>
          <a:noFill/>
          <a:ln w="9525">
            <a:noFill/>
            <a:miter lim="800000"/>
            <a:headEnd/>
            <a:tailEnd/>
          </a:ln>
        </p:spPr>
      </p:pic>
      <p:sp>
        <p:nvSpPr>
          <p:cNvPr id="11267" name="Rectangle 3"/>
          <p:cNvSpPr>
            <a:spLocks noGrp="1" noChangeArrowheads="1"/>
          </p:cNvSpPr>
          <p:nvPr>
            <p:ph type="title" idx="4294967295"/>
          </p:nvPr>
        </p:nvSpPr>
        <p:spPr>
          <a:xfrm>
            <a:off x="762000" y="930275"/>
            <a:ext cx="7772400" cy="1143000"/>
          </a:xfrm>
        </p:spPr>
        <p:txBody>
          <a:bodyPr/>
          <a:lstStyle/>
          <a:p>
            <a:pPr algn="ctr" eaLnBrk="1" hangingPunct="1"/>
            <a:r>
              <a:rPr lang="en-US" sz="4000" smtClean="0"/>
              <a:t>Light from the sun is the main source of heat for the whole planet.</a:t>
            </a:r>
          </a:p>
        </p:txBody>
      </p:sp>
      <p:sp>
        <p:nvSpPr>
          <p:cNvPr id="11268" name="Text Box 4"/>
          <p:cNvSpPr txBox="1">
            <a:spLocks noChangeArrowheads="1"/>
          </p:cNvSpPr>
          <p:nvPr/>
        </p:nvSpPr>
        <p:spPr bwMode="auto">
          <a:xfrm>
            <a:off x="0" y="5791200"/>
            <a:ext cx="8910638" cy="1066800"/>
          </a:xfrm>
          <a:prstGeom prst="rect">
            <a:avLst/>
          </a:prstGeom>
          <a:noFill/>
          <a:ln w="9525">
            <a:noFill/>
            <a:miter lim="800000"/>
            <a:headEnd/>
            <a:tailEnd/>
          </a:ln>
        </p:spPr>
        <p:txBody>
          <a:bodyPr wrap="none">
            <a:spAutoFit/>
          </a:bodyPr>
          <a:lstStyle/>
          <a:p>
            <a:pPr algn="ctr"/>
            <a:r>
              <a:rPr lang="en-US" sz="3200">
                <a:solidFill>
                  <a:srgbClr val="FF0000"/>
                </a:solidFill>
              </a:rPr>
              <a:t>However, it does not heat the whole planet equally.</a:t>
            </a:r>
          </a:p>
          <a:p>
            <a:pPr algn="ctr"/>
            <a:r>
              <a:rPr lang="en-US" sz="3200">
                <a:solidFill>
                  <a:srgbClr val="FF0000"/>
                </a:solidFill>
              </a:rPr>
              <a:t>The area in the middle is getting the most direct light.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9"/>
          <p:cNvPicPr>
            <a:picLocks noChangeAspect="1" noChangeArrowheads="1"/>
          </p:cNvPicPr>
          <p:nvPr/>
        </p:nvPicPr>
        <p:blipFill>
          <a:blip r:embed="rId2" cstate="print"/>
          <a:srcRect/>
          <a:stretch>
            <a:fillRect/>
          </a:stretch>
        </p:blipFill>
        <p:spPr bwMode="auto">
          <a:xfrm>
            <a:off x="0" y="106680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762000" y="1295400"/>
            <a:ext cx="7772400" cy="1143000"/>
          </a:xfrm>
        </p:spPr>
        <p:txBody>
          <a:bodyPr/>
          <a:lstStyle/>
          <a:p>
            <a:pPr algn="ctr" eaLnBrk="1" hangingPunct="1"/>
            <a:r>
              <a:rPr lang="en-US" sz="3200" smtClean="0"/>
              <a:t>However, the earth is not spinning in line with the sun.  </a:t>
            </a:r>
          </a:p>
        </p:txBody>
      </p:sp>
      <p:sp>
        <p:nvSpPr>
          <p:cNvPr id="1028" name="Rectangle 20"/>
          <p:cNvSpPr>
            <a:spLocks noChangeArrowheads="1"/>
          </p:cNvSpPr>
          <p:nvPr/>
        </p:nvSpPr>
        <p:spPr bwMode="auto">
          <a:xfrm>
            <a:off x="2286000" y="2057400"/>
            <a:ext cx="9144000" cy="0"/>
          </a:xfrm>
          <a:prstGeom prst="rect">
            <a:avLst/>
          </a:prstGeom>
          <a:noFill/>
          <a:ln w="9525">
            <a:noFill/>
            <a:miter lim="800000"/>
            <a:headEnd/>
            <a:tailEnd/>
          </a:ln>
        </p:spPr>
        <p:txBody>
          <a:bodyPr>
            <a:spAutoFit/>
          </a:bodyPr>
          <a:lstStyle/>
          <a:p>
            <a:endParaRPr lang="en-US"/>
          </a:p>
        </p:txBody>
      </p:sp>
      <p:sp>
        <p:nvSpPr>
          <p:cNvPr id="1029" name="Rectangle 23"/>
          <p:cNvSpPr>
            <a:spLocks noChangeArrowheads="1"/>
          </p:cNvSpPr>
          <p:nvPr/>
        </p:nvSpPr>
        <p:spPr bwMode="auto">
          <a:xfrm>
            <a:off x="2286000" y="2057400"/>
            <a:ext cx="9144000" cy="0"/>
          </a:xfrm>
          <a:prstGeom prst="rect">
            <a:avLst/>
          </a:prstGeom>
          <a:noFill/>
          <a:ln w="9525">
            <a:noFill/>
            <a:miter lim="800000"/>
            <a:headEnd/>
            <a:tailEnd/>
          </a:ln>
        </p:spPr>
        <p:txBody>
          <a:bodyPr>
            <a:spAutoFit/>
          </a:bodyPr>
          <a:lstStyle/>
          <a:p>
            <a:endParaRPr lang="en-US"/>
          </a:p>
        </p:txBody>
      </p:sp>
      <p:sp>
        <p:nvSpPr>
          <p:cNvPr id="1030" name="Rectangle 25"/>
          <p:cNvSpPr>
            <a:spLocks noChangeArrowheads="1"/>
          </p:cNvSpPr>
          <p:nvPr/>
        </p:nvSpPr>
        <p:spPr bwMode="auto">
          <a:xfrm>
            <a:off x="2286000" y="2057400"/>
            <a:ext cx="9144000" cy="0"/>
          </a:xfrm>
          <a:prstGeom prst="rect">
            <a:avLst/>
          </a:prstGeom>
          <a:noFill/>
          <a:ln w="9525">
            <a:noFill/>
            <a:miter lim="800000"/>
            <a:headEnd/>
            <a:tailEnd/>
          </a:ln>
        </p:spPr>
        <p:txBody>
          <a:bodyPr>
            <a:spAutoFit/>
          </a:bodyPr>
          <a:lstStyle/>
          <a:p>
            <a:endParaRPr lang="en-US"/>
          </a:p>
        </p:txBody>
      </p:sp>
      <p:sp>
        <p:nvSpPr>
          <p:cNvPr id="1031" name="Rectangle 28"/>
          <p:cNvSpPr>
            <a:spLocks noChangeArrowheads="1"/>
          </p:cNvSpPr>
          <p:nvPr/>
        </p:nvSpPr>
        <p:spPr bwMode="auto">
          <a:xfrm>
            <a:off x="2286000" y="2057400"/>
            <a:ext cx="9144000" cy="0"/>
          </a:xfrm>
          <a:prstGeom prst="rect">
            <a:avLst/>
          </a:prstGeom>
          <a:noFill/>
          <a:ln w="9525">
            <a:noFill/>
            <a:miter lim="800000"/>
            <a:headEnd/>
            <a:tailEnd/>
          </a:ln>
        </p:spPr>
        <p:txBody>
          <a:bodyPr>
            <a:spAutoFit/>
          </a:bodyPr>
          <a:lstStyle/>
          <a:p>
            <a:endParaRPr lang="en-US"/>
          </a:p>
        </p:txBody>
      </p:sp>
      <p:grpSp>
        <p:nvGrpSpPr>
          <p:cNvPr id="1032" name="Group 38"/>
          <p:cNvGrpSpPr>
            <a:grpSpLocks/>
          </p:cNvGrpSpPr>
          <p:nvPr/>
        </p:nvGrpSpPr>
        <p:grpSpPr bwMode="auto">
          <a:xfrm rot="2079891">
            <a:off x="-533400" y="2819400"/>
            <a:ext cx="2971800" cy="2620963"/>
            <a:chOff x="1488" y="1200"/>
            <a:chExt cx="1872" cy="1651"/>
          </a:xfrm>
        </p:grpSpPr>
        <p:sp>
          <p:nvSpPr>
            <p:cNvPr id="1041" name="Line 34"/>
            <p:cNvSpPr>
              <a:spLocks noChangeShapeType="1"/>
            </p:cNvSpPr>
            <p:nvPr/>
          </p:nvSpPr>
          <p:spPr bwMode="auto">
            <a:xfrm>
              <a:off x="2016" y="1248"/>
              <a:ext cx="816" cy="1248"/>
            </a:xfrm>
            <a:prstGeom prst="line">
              <a:avLst/>
            </a:prstGeom>
            <a:noFill/>
            <a:ln w="57150">
              <a:solidFill>
                <a:schemeClr val="tx1"/>
              </a:solidFill>
              <a:round/>
              <a:headEnd/>
              <a:tailEnd/>
            </a:ln>
          </p:spPr>
          <p:txBody>
            <a:bodyPr wrap="none"/>
            <a:lstStyle/>
            <a:p>
              <a:endParaRPr lang="en-US"/>
            </a:p>
          </p:txBody>
        </p:sp>
        <p:pic>
          <p:nvPicPr>
            <p:cNvPr id="1042" name="Picture 33" descr="earth_no_clouds_hg_clr"/>
            <p:cNvPicPr>
              <a:picLocks noChangeAspect="1" noChangeArrowheads="1" noCrop="1"/>
            </p:cNvPicPr>
            <p:nvPr/>
          </p:nvPicPr>
          <p:blipFill>
            <a:blip r:embed="rId4" cstate="print"/>
            <a:srcRect/>
            <a:stretch>
              <a:fillRect/>
            </a:stretch>
          </p:blipFill>
          <p:spPr bwMode="auto">
            <a:xfrm>
              <a:off x="1488" y="1200"/>
              <a:ext cx="1872" cy="1651"/>
            </a:xfrm>
            <a:prstGeom prst="rect">
              <a:avLst/>
            </a:prstGeom>
            <a:noFill/>
            <a:ln w="9525">
              <a:noFill/>
              <a:miter lim="800000"/>
              <a:headEnd/>
              <a:tailEnd/>
            </a:ln>
          </p:spPr>
        </p:pic>
        <p:sp>
          <p:nvSpPr>
            <p:cNvPr id="1043" name="Line 35"/>
            <p:cNvSpPr>
              <a:spLocks noChangeShapeType="1"/>
            </p:cNvSpPr>
            <p:nvPr/>
          </p:nvSpPr>
          <p:spPr bwMode="auto">
            <a:xfrm>
              <a:off x="2928" y="2640"/>
              <a:ext cx="96" cy="144"/>
            </a:xfrm>
            <a:prstGeom prst="line">
              <a:avLst/>
            </a:prstGeom>
            <a:noFill/>
            <a:ln w="57150">
              <a:solidFill>
                <a:schemeClr val="tx1"/>
              </a:solidFill>
              <a:round/>
              <a:headEnd/>
              <a:tailEnd/>
            </a:ln>
          </p:spPr>
          <p:txBody>
            <a:bodyPr wrap="none"/>
            <a:lstStyle/>
            <a:p>
              <a:endParaRPr lang="en-US"/>
            </a:p>
          </p:txBody>
        </p:sp>
        <p:sp>
          <p:nvSpPr>
            <p:cNvPr id="1044" name="Arc 36"/>
            <p:cNvSpPr>
              <a:spLocks/>
            </p:cNvSpPr>
            <p:nvPr/>
          </p:nvSpPr>
          <p:spPr bwMode="auto">
            <a:xfrm rot="8466627">
              <a:off x="1721" y="1804"/>
              <a:ext cx="1488" cy="252"/>
            </a:xfrm>
            <a:custGeom>
              <a:avLst/>
              <a:gdLst>
                <a:gd name="T0" fmla="*/ 0 w 28611"/>
                <a:gd name="T1" fmla="*/ 21 h 21600"/>
                <a:gd name="T2" fmla="*/ 1488 w 28611"/>
                <a:gd name="T3" fmla="*/ 155 h 21600"/>
                <a:gd name="T4" fmla="*/ 452 w 28611"/>
                <a:gd name="T5" fmla="*/ 252 h 21600"/>
                <a:gd name="T6" fmla="*/ 0 60000 65536"/>
                <a:gd name="T7" fmla="*/ 0 60000 65536"/>
                <a:gd name="T8" fmla="*/ 0 60000 65536"/>
                <a:gd name="T9" fmla="*/ 0 w 28611"/>
                <a:gd name="T10" fmla="*/ 0 h 21600"/>
                <a:gd name="T11" fmla="*/ 28611 w 28611"/>
                <a:gd name="T12" fmla="*/ 21600 h 21600"/>
              </a:gdLst>
              <a:ahLst/>
              <a:cxnLst>
                <a:cxn ang="T6">
                  <a:pos x="T0" y="T1"/>
                </a:cxn>
                <a:cxn ang="T7">
                  <a:pos x="T2" y="T3"/>
                </a:cxn>
                <a:cxn ang="T8">
                  <a:pos x="T4" y="T5"/>
                </a:cxn>
              </a:cxnLst>
              <a:rect l="T9" t="T10" r="T11" b="T12"/>
              <a:pathLst>
                <a:path w="28611" h="21600" fill="none" extrusionOk="0">
                  <a:moveTo>
                    <a:pt x="0" y="1825"/>
                  </a:moveTo>
                  <a:cubicBezTo>
                    <a:pt x="2739" y="621"/>
                    <a:pt x="5698" y="-1"/>
                    <a:pt x="8690" y="0"/>
                  </a:cubicBezTo>
                  <a:cubicBezTo>
                    <a:pt x="17393" y="0"/>
                    <a:pt x="25246" y="5223"/>
                    <a:pt x="28611" y="13250"/>
                  </a:cubicBezTo>
                </a:path>
                <a:path w="28611" h="21600" stroke="0" extrusionOk="0">
                  <a:moveTo>
                    <a:pt x="0" y="1825"/>
                  </a:moveTo>
                  <a:cubicBezTo>
                    <a:pt x="2739" y="621"/>
                    <a:pt x="5698" y="-1"/>
                    <a:pt x="8690" y="0"/>
                  </a:cubicBezTo>
                  <a:cubicBezTo>
                    <a:pt x="17393" y="0"/>
                    <a:pt x="25246" y="5223"/>
                    <a:pt x="28611" y="13250"/>
                  </a:cubicBezTo>
                  <a:lnTo>
                    <a:pt x="8690" y="21600"/>
                  </a:lnTo>
                  <a:close/>
                </a:path>
              </a:pathLst>
            </a:custGeom>
            <a:noFill/>
            <a:ln w="38100">
              <a:solidFill>
                <a:schemeClr val="tx1"/>
              </a:solidFill>
              <a:round/>
              <a:headEnd/>
              <a:tailEnd/>
            </a:ln>
          </p:spPr>
          <p:txBody>
            <a:bodyPr wrap="none" anchor="ctr"/>
            <a:lstStyle/>
            <a:p>
              <a:endParaRPr lang="en-US"/>
            </a:p>
          </p:txBody>
        </p:sp>
      </p:grpSp>
      <p:graphicFrame>
        <p:nvGraphicFramePr>
          <p:cNvPr id="70683" name="Object 27"/>
          <p:cNvGraphicFramePr>
            <a:graphicFrameLocks noChangeAspect="1"/>
          </p:cNvGraphicFramePr>
          <p:nvPr/>
        </p:nvGraphicFramePr>
        <p:xfrm>
          <a:off x="-609600" y="2743200"/>
          <a:ext cx="4572000" cy="2743200"/>
        </p:xfrm>
        <a:graphic>
          <a:graphicData uri="http://schemas.openxmlformats.org/presentationml/2006/ole">
            <p:oleObj spid="_x0000_s1026" name="Microsoft Draw Drawing" r:id="rId5" imgW="4572000" imgH="2743200" progId="">
              <p:embed/>
            </p:oleObj>
          </a:graphicData>
        </a:graphic>
      </p:graphicFrame>
      <p:grpSp>
        <p:nvGrpSpPr>
          <p:cNvPr id="3" name="Group 39"/>
          <p:cNvGrpSpPr>
            <a:grpSpLocks/>
          </p:cNvGrpSpPr>
          <p:nvPr/>
        </p:nvGrpSpPr>
        <p:grpSpPr bwMode="auto">
          <a:xfrm>
            <a:off x="2590800" y="2819400"/>
            <a:ext cx="2971800" cy="2620963"/>
            <a:chOff x="1488" y="1200"/>
            <a:chExt cx="1872" cy="1651"/>
          </a:xfrm>
        </p:grpSpPr>
        <p:sp>
          <p:nvSpPr>
            <p:cNvPr id="1037" name="Line 40"/>
            <p:cNvSpPr>
              <a:spLocks noChangeShapeType="1"/>
            </p:cNvSpPr>
            <p:nvPr/>
          </p:nvSpPr>
          <p:spPr bwMode="auto">
            <a:xfrm>
              <a:off x="2016" y="1248"/>
              <a:ext cx="816" cy="1248"/>
            </a:xfrm>
            <a:prstGeom prst="line">
              <a:avLst/>
            </a:prstGeom>
            <a:noFill/>
            <a:ln w="57150">
              <a:solidFill>
                <a:schemeClr val="tx1"/>
              </a:solidFill>
              <a:round/>
              <a:headEnd/>
              <a:tailEnd/>
            </a:ln>
          </p:spPr>
          <p:txBody>
            <a:bodyPr wrap="none"/>
            <a:lstStyle/>
            <a:p>
              <a:endParaRPr lang="en-US"/>
            </a:p>
          </p:txBody>
        </p:sp>
        <p:pic>
          <p:nvPicPr>
            <p:cNvPr id="1038" name="Picture 41" descr="earth_no_clouds_hg_clr"/>
            <p:cNvPicPr>
              <a:picLocks noChangeAspect="1" noChangeArrowheads="1" noCrop="1"/>
            </p:cNvPicPr>
            <p:nvPr/>
          </p:nvPicPr>
          <p:blipFill>
            <a:blip r:embed="rId4" cstate="print"/>
            <a:srcRect/>
            <a:stretch>
              <a:fillRect/>
            </a:stretch>
          </p:blipFill>
          <p:spPr bwMode="auto">
            <a:xfrm>
              <a:off x="1488" y="1200"/>
              <a:ext cx="1872" cy="1651"/>
            </a:xfrm>
            <a:prstGeom prst="rect">
              <a:avLst/>
            </a:prstGeom>
            <a:noFill/>
            <a:ln w="9525">
              <a:noFill/>
              <a:miter lim="800000"/>
              <a:headEnd/>
              <a:tailEnd/>
            </a:ln>
          </p:spPr>
        </p:pic>
        <p:sp>
          <p:nvSpPr>
            <p:cNvPr id="1039" name="Line 42"/>
            <p:cNvSpPr>
              <a:spLocks noChangeShapeType="1"/>
            </p:cNvSpPr>
            <p:nvPr/>
          </p:nvSpPr>
          <p:spPr bwMode="auto">
            <a:xfrm>
              <a:off x="2928" y="2640"/>
              <a:ext cx="96" cy="144"/>
            </a:xfrm>
            <a:prstGeom prst="line">
              <a:avLst/>
            </a:prstGeom>
            <a:noFill/>
            <a:ln w="57150">
              <a:solidFill>
                <a:schemeClr val="tx1"/>
              </a:solidFill>
              <a:round/>
              <a:headEnd/>
              <a:tailEnd/>
            </a:ln>
          </p:spPr>
          <p:txBody>
            <a:bodyPr wrap="none"/>
            <a:lstStyle/>
            <a:p>
              <a:endParaRPr lang="en-US"/>
            </a:p>
          </p:txBody>
        </p:sp>
        <p:sp>
          <p:nvSpPr>
            <p:cNvPr id="1040" name="Arc 43"/>
            <p:cNvSpPr>
              <a:spLocks/>
            </p:cNvSpPr>
            <p:nvPr/>
          </p:nvSpPr>
          <p:spPr bwMode="auto">
            <a:xfrm rot="8466627">
              <a:off x="1721" y="1804"/>
              <a:ext cx="1488" cy="252"/>
            </a:xfrm>
            <a:custGeom>
              <a:avLst/>
              <a:gdLst>
                <a:gd name="T0" fmla="*/ 0 w 28611"/>
                <a:gd name="T1" fmla="*/ 21 h 21600"/>
                <a:gd name="T2" fmla="*/ 1488 w 28611"/>
                <a:gd name="T3" fmla="*/ 155 h 21600"/>
                <a:gd name="T4" fmla="*/ 452 w 28611"/>
                <a:gd name="T5" fmla="*/ 252 h 21600"/>
                <a:gd name="T6" fmla="*/ 0 60000 65536"/>
                <a:gd name="T7" fmla="*/ 0 60000 65536"/>
                <a:gd name="T8" fmla="*/ 0 60000 65536"/>
                <a:gd name="T9" fmla="*/ 0 w 28611"/>
                <a:gd name="T10" fmla="*/ 0 h 21600"/>
                <a:gd name="T11" fmla="*/ 28611 w 28611"/>
                <a:gd name="T12" fmla="*/ 21600 h 21600"/>
              </a:gdLst>
              <a:ahLst/>
              <a:cxnLst>
                <a:cxn ang="T6">
                  <a:pos x="T0" y="T1"/>
                </a:cxn>
                <a:cxn ang="T7">
                  <a:pos x="T2" y="T3"/>
                </a:cxn>
                <a:cxn ang="T8">
                  <a:pos x="T4" y="T5"/>
                </a:cxn>
              </a:cxnLst>
              <a:rect l="T9" t="T10" r="T11" b="T12"/>
              <a:pathLst>
                <a:path w="28611" h="21600" fill="none" extrusionOk="0">
                  <a:moveTo>
                    <a:pt x="0" y="1825"/>
                  </a:moveTo>
                  <a:cubicBezTo>
                    <a:pt x="2739" y="621"/>
                    <a:pt x="5698" y="-1"/>
                    <a:pt x="8690" y="0"/>
                  </a:cubicBezTo>
                  <a:cubicBezTo>
                    <a:pt x="17393" y="0"/>
                    <a:pt x="25246" y="5223"/>
                    <a:pt x="28611" y="13250"/>
                  </a:cubicBezTo>
                </a:path>
                <a:path w="28611" h="21600" stroke="0" extrusionOk="0">
                  <a:moveTo>
                    <a:pt x="0" y="1825"/>
                  </a:moveTo>
                  <a:cubicBezTo>
                    <a:pt x="2739" y="621"/>
                    <a:pt x="5698" y="-1"/>
                    <a:pt x="8690" y="0"/>
                  </a:cubicBezTo>
                  <a:cubicBezTo>
                    <a:pt x="17393" y="0"/>
                    <a:pt x="25246" y="5223"/>
                    <a:pt x="28611" y="13250"/>
                  </a:cubicBezTo>
                  <a:lnTo>
                    <a:pt x="8690" y="21600"/>
                  </a:lnTo>
                  <a:close/>
                </a:path>
              </a:pathLst>
            </a:custGeom>
            <a:noFill/>
            <a:ln w="38100">
              <a:solidFill>
                <a:schemeClr val="tx1"/>
              </a:solidFill>
              <a:round/>
              <a:headEnd/>
              <a:tailEnd/>
            </a:ln>
          </p:spPr>
          <p:txBody>
            <a:bodyPr wrap="none" anchor="ctr"/>
            <a:lstStyle/>
            <a:p>
              <a:endParaRPr lang="en-US"/>
            </a:p>
          </p:txBody>
        </p:sp>
      </p:grpSp>
      <p:pic>
        <p:nvPicPr>
          <p:cNvPr id="1034" name="Picture 44" descr="summer_sun_hg_wht_26036"/>
          <p:cNvPicPr>
            <a:picLocks noChangeAspect="1" noChangeArrowheads="1" noCrop="1"/>
          </p:cNvPicPr>
          <p:nvPr/>
        </p:nvPicPr>
        <p:blipFill>
          <a:blip r:embed="rId6" cstate="print"/>
          <a:srcRect/>
          <a:stretch>
            <a:fillRect/>
          </a:stretch>
        </p:blipFill>
        <p:spPr bwMode="auto">
          <a:xfrm>
            <a:off x="7620000" y="1447800"/>
            <a:ext cx="5410200" cy="5410200"/>
          </a:xfrm>
          <a:prstGeom prst="rect">
            <a:avLst/>
          </a:prstGeom>
          <a:noFill/>
          <a:ln w="9525">
            <a:noFill/>
            <a:miter lim="800000"/>
            <a:headEnd/>
            <a:tailEnd/>
          </a:ln>
        </p:spPr>
      </p:pic>
      <p:pic>
        <p:nvPicPr>
          <p:cNvPr id="70702" name="Picture 46" descr="star_wiggling_md_wht"/>
          <p:cNvPicPr>
            <a:picLocks noChangeAspect="1" noChangeArrowheads="1" noCrop="1"/>
          </p:cNvPicPr>
          <p:nvPr/>
        </p:nvPicPr>
        <p:blipFill>
          <a:blip r:embed="rId7" cstate="print"/>
          <a:srcRect/>
          <a:stretch>
            <a:fillRect/>
          </a:stretch>
        </p:blipFill>
        <p:spPr bwMode="auto">
          <a:xfrm>
            <a:off x="1676400" y="0"/>
            <a:ext cx="914400" cy="914400"/>
          </a:xfrm>
          <a:prstGeom prst="rect">
            <a:avLst/>
          </a:prstGeom>
          <a:noFill/>
          <a:ln w="9525">
            <a:noFill/>
            <a:miter lim="800000"/>
            <a:headEnd/>
            <a:tailEnd/>
          </a:ln>
        </p:spPr>
      </p:pic>
      <p:sp>
        <p:nvSpPr>
          <p:cNvPr id="70686" name="Text Box 30"/>
          <p:cNvSpPr txBox="1">
            <a:spLocks noChangeArrowheads="1"/>
          </p:cNvSpPr>
          <p:nvPr/>
        </p:nvSpPr>
        <p:spPr bwMode="auto">
          <a:xfrm>
            <a:off x="1524000" y="5365750"/>
            <a:ext cx="6989763" cy="1492250"/>
          </a:xfrm>
          <a:prstGeom prst="rect">
            <a:avLst/>
          </a:prstGeom>
          <a:noFill/>
          <a:ln w="9525">
            <a:noFill/>
            <a:miter lim="800000"/>
            <a:headEnd/>
            <a:tailEnd/>
          </a:ln>
        </p:spPr>
        <p:txBody>
          <a:bodyPr>
            <a:spAutoFit/>
          </a:bodyPr>
          <a:lstStyle/>
          <a:p>
            <a:pPr algn="ctr"/>
            <a:r>
              <a:rPr lang="en-US" sz="4400" b="1" i="1">
                <a:solidFill>
                  <a:srgbClr val="FF0000"/>
                </a:solidFill>
              </a:rPr>
              <a:t>It is on a tilt.</a:t>
            </a:r>
          </a:p>
          <a:p>
            <a:pPr algn="ctr"/>
            <a:r>
              <a:rPr lang="en-US" b="1" i="1">
                <a:solidFill>
                  <a:srgbClr val="FF0000"/>
                </a:solidFill>
              </a:rPr>
              <a:t>Its axis is always pointed toward the North Star, also called, Polaris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0683"/>
                                        </p:tgtEl>
                                        <p:attrNameLst>
                                          <p:attrName>style.visibility</p:attrName>
                                        </p:attrNameLst>
                                      </p:cBhvr>
                                      <p:to>
                                        <p:strVal val="visible"/>
                                      </p:to>
                                    </p:set>
                                    <p:animEffect transition="in" filter="box(out)">
                                      <p:cBhvr>
                                        <p:cTn id="7" dur="500"/>
                                        <p:tgtEl>
                                          <p:spTgt spid="70683"/>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70686"/>
                                        </p:tgtEl>
                                        <p:attrNameLst>
                                          <p:attrName>style.visibility</p:attrName>
                                        </p:attrNameLst>
                                      </p:cBhvr>
                                      <p:to>
                                        <p:strVal val="visible"/>
                                      </p:to>
                                    </p:set>
                                    <p:anim calcmode="lin" valueType="num">
                                      <p:cBhvr>
                                        <p:cTn id="11" dur="1000" fill="hold"/>
                                        <p:tgtEl>
                                          <p:spTgt spid="70686"/>
                                        </p:tgtEl>
                                        <p:attrNameLst>
                                          <p:attrName>ppt_w</p:attrName>
                                        </p:attrNameLst>
                                      </p:cBhvr>
                                      <p:tavLst>
                                        <p:tav tm="0">
                                          <p:val>
                                            <p:fltVal val="0"/>
                                          </p:val>
                                        </p:tav>
                                        <p:tav tm="100000">
                                          <p:val>
                                            <p:strVal val="#ppt_w"/>
                                          </p:val>
                                        </p:tav>
                                      </p:tavLst>
                                    </p:anim>
                                    <p:anim calcmode="lin" valueType="num">
                                      <p:cBhvr>
                                        <p:cTn id="12" dur="1000" fill="hold"/>
                                        <p:tgtEl>
                                          <p:spTgt spid="70686"/>
                                        </p:tgtEl>
                                        <p:attrNameLst>
                                          <p:attrName>ppt_h</p:attrName>
                                        </p:attrNameLst>
                                      </p:cBhvr>
                                      <p:tavLst>
                                        <p:tav tm="0">
                                          <p:val>
                                            <p:fltVal val="0"/>
                                          </p:val>
                                        </p:tav>
                                        <p:tav tm="100000">
                                          <p:val>
                                            <p:strVal val="#ppt_h"/>
                                          </p:val>
                                        </p:tav>
                                      </p:tavLst>
                                    </p:anim>
                                    <p:anim calcmode="lin" valueType="num">
                                      <p:cBhvr>
                                        <p:cTn id="13" dur="1000" fill="hold"/>
                                        <p:tgtEl>
                                          <p:spTgt spid="7068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068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5" presetID="2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0702"/>
                                        </p:tgtEl>
                                        <p:attrNameLst>
                                          <p:attrName>style.visibility</p:attrName>
                                        </p:attrNameLst>
                                      </p:cBhvr>
                                      <p:to>
                                        <p:strVal val="visible"/>
                                      </p:to>
                                    </p:set>
                                    <p:animEffect transition="in" filter="slide(fromTop)">
                                      <p:cBhvr>
                                        <p:cTn id="22" dur="500"/>
                                        <p:tgtEl>
                                          <p:spTgt spid="70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a:xfrm>
            <a:off x="838200" y="990600"/>
            <a:ext cx="7772400" cy="1143000"/>
          </a:xfrm>
        </p:spPr>
        <p:txBody>
          <a:bodyPr/>
          <a:lstStyle/>
          <a:p>
            <a:pPr algn="ctr" eaLnBrk="1" hangingPunct="1"/>
            <a:r>
              <a:rPr lang="en-US" sz="3200" smtClean="0"/>
              <a:t>As the Earth travels around the Sun, different areas of the earth are hit directly with the sun’s rays.</a:t>
            </a:r>
          </a:p>
        </p:txBody>
      </p:sp>
      <p:sp>
        <p:nvSpPr>
          <p:cNvPr id="76822" name="Line 22"/>
          <p:cNvSpPr>
            <a:spLocks noChangeShapeType="1"/>
          </p:cNvSpPr>
          <p:nvPr/>
        </p:nvSpPr>
        <p:spPr bwMode="auto">
          <a:xfrm flipH="1">
            <a:off x="1752600" y="3810000"/>
            <a:ext cx="1371600" cy="0"/>
          </a:xfrm>
          <a:prstGeom prst="line">
            <a:avLst/>
          </a:prstGeom>
          <a:noFill/>
          <a:ln w="57150">
            <a:solidFill>
              <a:srgbClr val="FFFF00"/>
            </a:solidFill>
            <a:round/>
            <a:headEnd/>
            <a:tailEnd type="triangle" w="med" len="med"/>
          </a:ln>
        </p:spPr>
        <p:txBody>
          <a:bodyPr wrap="none"/>
          <a:lstStyle/>
          <a:p>
            <a:endParaRPr lang="en-US"/>
          </a:p>
        </p:txBody>
      </p:sp>
      <p:graphicFrame>
        <p:nvGraphicFramePr>
          <p:cNvPr id="76824" name="Object 24"/>
          <p:cNvGraphicFramePr>
            <a:graphicFrameLocks noChangeAspect="1"/>
          </p:cNvGraphicFramePr>
          <p:nvPr/>
        </p:nvGraphicFramePr>
        <p:xfrm>
          <a:off x="6616700" y="2965450"/>
          <a:ext cx="2730500" cy="1673225"/>
        </p:xfrm>
        <a:graphic>
          <a:graphicData uri="http://schemas.openxmlformats.org/presentationml/2006/ole">
            <p:oleObj spid="_x0000_s2050" name="Microsoft Draw Drawing" r:id="rId3" imgW="4543560" imgH="2784960" progId="">
              <p:embed/>
            </p:oleObj>
          </a:graphicData>
        </a:graphic>
      </p:graphicFrame>
      <p:sp>
        <p:nvSpPr>
          <p:cNvPr id="76825" name="Line 25"/>
          <p:cNvSpPr>
            <a:spLocks noChangeShapeType="1"/>
          </p:cNvSpPr>
          <p:nvPr/>
        </p:nvSpPr>
        <p:spPr bwMode="auto">
          <a:xfrm>
            <a:off x="5791200" y="3810000"/>
            <a:ext cx="1524000" cy="0"/>
          </a:xfrm>
          <a:prstGeom prst="line">
            <a:avLst/>
          </a:prstGeom>
          <a:noFill/>
          <a:ln w="57150">
            <a:solidFill>
              <a:srgbClr val="FFFF00"/>
            </a:solidFill>
            <a:round/>
            <a:headEnd/>
            <a:tailEnd type="triangle" w="med" len="med"/>
          </a:ln>
        </p:spPr>
        <p:txBody>
          <a:bodyPr wrap="none"/>
          <a:lstStyle/>
          <a:p>
            <a:endParaRPr lang="en-US"/>
          </a:p>
        </p:txBody>
      </p:sp>
      <p:pic>
        <p:nvPicPr>
          <p:cNvPr id="2056" name="Picture 28" descr="summer_sun_hg_wht_26036"/>
          <p:cNvPicPr>
            <a:picLocks noChangeAspect="1" noChangeArrowheads="1" noCrop="1"/>
          </p:cNvPicPr>
          <p:nvPr/>
        </p:nvPicPr>
        <p:blipFill>
          <a:blip r:embed="rId4" cstate="print"/>
          <a:srcRect/>
          <a:stretch>
            <a:fillRect/>
          </a:stretch>
        </p:blipFill>
        <p:spPr bwMode="auto">
          <a:xfrm>
            <a:off x="2514600" y="2019300"/>
            <a:ext cx="3733800" cy="3733800"/>
          </a:xfrm>
          <a:prstGeom prst="rect">
            <a:avLst/>
          </a:prstGeom>
          <a:noFill/>
          <a:ln w="9525">
            <a:noFill/>
            <a:miter lim="800000"/>
            <a:headEnd/>
            <a:tailEnd/>
          </a:ln>
        </p:spPr>
      </p:pic>
      <p:graphicFrame>
        <p:nvGraphicFramePr>
          <p:cNvPr id="76823" name="Object 23"/>
          <p:cNvGraphicFramePr>
            <a:graphicFrameLocks noChangeAspect="1"/>
          </p:cNvGraphicFramePr>
          <p:nvPr/>
        </p:nvGraphicFramePr>
        <p:xfrm>
          <a:off x="-301625" y="2971800"/>
          <a:ext cx="2730500" cy="1646238"/>
        </p:xfrm>
        <a:graphic>
          <a:graphicData uri="http://schemas.openxmlformats.org/presentationml/2006/ole">
            <p:oleObj spid="_x0000_s2051" name="Microsoft Draw Drawing" r:id="rId5" imgW="4543560" imgH="2738880" progId="">
              <p:embed/>
            </p:oleObj>
          </a:graphicData>
        </a:graphic>
      </p:graphicFrame>
      <p:graphicFrame>
        <p:nvGraphicFramePr>
          <p:cNvPr id="76826" name="Object 26"/>
          <p:cNvGraphicFramePr>
            <a:graphicFrameLocks noChangeAspect="1"/>
          </p:cNvGraphicFramePr>
          <p:nvPr/>
        </p:nvGraphicFramePr>
        <p:xfrm>
          <a:off x="-304800" y="2971800"/>
          <a:ext cx="2730500" cy="1646238"/>
        </p:xfrm>
        <a:graphic>
          <a:graphicData uri="http://schemas.openxmlformats.org/presentationml/2006/ole">
            <p:oleObj spid="_x0000_s2052" name="Microsoft Draw Drawing" r:id="rId6" imgW="4543560" imgH="273888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5.55556E-7 -1.15607E-6 L 0.75868 0.00231 " pathEditMode="relative" rAng="0" ptsTypes="AA">
                                      <p:cBhvr>
                                        <p:cTn id="6" dur="3000" fill="hold"/>
                                        <p:tgtEl>
                                          <p:spTgt spid="76823"/>
                                        </p:tgtEl>
                                        <p:attrNameLst>
                                          <p:attrName>ppt_x</p:attrName>
                                          <p:attrName>ppt_y</p:attrName>
                                        </p:attrNameLst>
                                      </p:cBhvr>
                                      <p:rCtr x="379" y="1"/>
                                    </p:animMotion>
                                  </p:childTnLst>
                                  <p:subTnLst>
                                    <p:set>
                                      <p:cBhvr override="childStyle">
                                        <p:cTn dur="1" fill="hold" display="0" masterRel="sameClick" afterEffect="1">
                                          <p:stCondLst>
                                            <p:cond evt="end" delay="0">
                                              <p:tn val="5"/>
                                            </p:cond>
                                          </p:stCondLst>
                                        </p:cTn>
                                        <p:tgtEl>
                                          <p:spTgt spid="76823"/>
                                        </p:tgtEl>
                                        <p:attrNameLst>
                                          <p:attrName>style.visibility</p:attrName>
                                        </p:attrNameLst>
                                      </p:cBhvr>
                                      <p:to>
                                        <p:strVal val="hidden"/>
                                      </p:to>
                                    </p:set>
                                  </p:subTnLst>
                                </p:cTn>
                              </p:par>
                              <p:par>
                                <p:cTn id="7" presetID="55" presetClass="exit" presetSubtype="0" fill="hold" grpId="0" nodeType="withEffect">
                                  <p:stCondLst>
                                    <p:cond delay="0"/>
                                  </p:stCondLst>
                                  <p:childTnLst>
                                    <p:anim calcmode="lin" valueType="num">
                                      <p:cBhvr>
                                        <p:cTn id="8" dur="1000"/>
                                        <p:tgtEl>
                                          <p:spTgt spid="76822"/>
                                        </p:tgtEl>
                                        <p:attrNameLst>
                                          <p:attrName>ppt_w</p:attrName>
                                        </p:attrNameLst>
                                      </p:cBhvr>
                                      <p:tavLst>
                                        <p:tav tm="0">
                                          <p:val>
                                            <p:strVal val="ppt_w"/>
                                          </p:val>
                                        </p:tav>
                                        <p:tav tm="100000">
                                          <p:val>
                                            <p:strVal val="ppt_w*0.70"/>
                                          </p:val>
                                        </p:tav>
                                      </p:tavLst>
                                    </p:anim>
                                    <p:anim calcmode="lin" valueType="num">
                                      <p:cBhvr>
                                        <p:cTn id="9" dur="1000"/>
                                        <p:tgtEl>
                                          <p:spTgt spid="76822"/>
                                        </p:tgtEl>
                                        <p:attrNameLst>
                                          <p:attrName>ppt_h</p:attrName>
                                        </p:attrNameLst>
                                      </p:cBhvr>
                                      <p:tavLst>
                                        <p:tav tm="0">
                                          <p:val>
                                            <p:strVal val="ppt_h"/>
                                          </p:val>
                                        </p:tav>
                                        <p:tav tm="100000">
                                          <p:val>
                                            <p:strVal val="ppt_h"/>
                                          </p:val>
                                        </p:tav>
                                      </p:tavLst>
                                    </p:anim>
                                    <p:animEffect transition="out" filter="fade">
                                      <p:cBhvr>
                                        <p:cTn id="10" dur="1000"/>
                                        <p:tgtEl>
                                          <p:spTgt spid="76822"/>
                                        </p:tgtEl>
                                      </p:cBhvr>
                                    </p:animEffect>
                                    <p:set>
                                      <p:cBhvr>
                                        <p:cTn id="11" dur="1" fill="hold">
                                          <p:stCondLst>
                                            <p:cond delay="999"/>
                                          </p:stCondLst>
                                        </p:cTn>
                                        <p:tgtEl>
                                          <p:spTgt spid="76822"/>
                                        </p:tgtEl>
                                        <p:attrNameLst>
                                          <p:attrName>style.visibility</p:attrName>
                                        </p:attrNameLst>
                                      </p:cBhvr>
                                      <p:to>
                                        <p:strVal val="hidden"/>
                                      </p:to>
                                    </p:se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76824"/>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768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5" presetClass="path" presetSubtype="0" fill="hold" nodeType="clickEffect">
                                  <p:stCondLst>
                                    <p:cond delay="0"/>
                                  </p:stCondLst>
                                  <p:childTnLst>
                                    <p:animMotion origin="layout" path="M 0.00209 0.00116 L -0.75416 0.00231 " pathEditMode="relative" rAng="0" ptsTypes="AA">
                                      <p:cBhvr>
                                        <p:cTn id="21" dur="3000" fill="hold"/>
                                        <p:tgtEl>
                                          <p:spTgt spid="76824"/>
                                        </p:tgtEl>
                                        <p:attrNameLst>
                                          <p:attrName>ppt_x</p:attrName>
                                          <p:attrName>ppt_y</p:attrName>
                                        </p:attrNameLst>
                                      </p:cBhvr>
                                      <p:rCtr x="-378" y="0"/>
                                    </p:animMotion>
                                  </p:childTnLst>
                                </p:cTn>
                              </p:par>
                              <p:par>
                                <p:cTn id="22" presetID="55" presetClass="exit" presetSubtype="0" fill="hold" grpId="1" nodeType="withEffect">
                                  <p:stCondLst>
                                    <p:cond delay="0"/>
                                  </p:stCondLst>
                                  <p:childTnLst>
                                    <p:anim calcmode="lin" valueType="num">
                                      <p:cBhvr>
                                        <p:cTn id="23" dur="1000"/>
                                        <p:tgtEl>
                                          <p:spTgt spid="76825"/>
                                        </p:tgtEl>
                                        <p:attrNameLst>
                                          <p:attrName>ppt_w</p:attrName>
                                        </p:attrNameLst>
                                      </p:cBhvr>
                                      <p:tavLst>
                                        <p:tav tm="0">
                                          <p:val>
                                            <p:strVal val="ppt_w"/>
                                          </p:val>
                                        </p:tav>
                                        <p:tav tm="100000">
                                          <p:val>
                                            <p:strVal val="ppt_w*0.70"/>
                                          </p:val>
                                        </p:tav>
                                      </p:tavLst>
                                    </p:anim>
                                    <p:anim calcmode="lin" valueType="num">
                                      <p:cBhvr>
                                        <p:cTn id="24" dur="1000"/>
                                        <p:tgtEl>
                                          <p:spTgt spid="76825"/>
                                        </p:tgtEl>
                                        <p:attrNameLst>
                                          <p:attrName>ppt_h</p:attrName>
                                        </p:attrNameLst>
                                      </p:cBhvr>
                                      <p:tavLst>
                                        <p:tav tm="0">
                                          <p:val>
                                            <p:strVal val="ppt_h"/>
                                          </p:val>
                                        </p:tav>
                                        <p:tav tm="100000">
                                          <p:val>
                                            <p:strVal val="ppt_h"/>
                                          </p:val>
                                        </p:tav>
                                      </p:tavLst>
                                    </p:anim>
                                    <p:animEffect transition="out" filter="fade">
                                      <p:cBhvr>
                                        <p:cTn id="25" dur="1000"/>
                                        <p:tgtEl>
                                          <p:spTgt spid="76825"/>
                                        </p:tgtEl>
                                      </p:cBhvr>
                                    </p:animEffect>
                                    <p:set>
                                      <p:cBhvr>
                                        <p:cTn id="26" dur="1" fill="hold">
                                          <p:stCondLst>
                                            <p:cond delay="999"/>
                                          </p:stCondLst>
                                        </p:cTn>
                                        <p:tgtEl>
                                          <p:spTgt spid="76825"/>
                                        </p:tgtEl>
                                        <p:attrNameLst>
                                          <p:attrName>style.visibility</p:attrName>
                                        </p:attrNameLst>
                                      </p:cBhvr>
                                      <p:to>
                                        <p:strVal val="hidden"/>
                                      </p:to>
                                    </p:se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0"/>
                                          </p:stCondLst>
                                        </p:cTn>
                                        <p:tgtEl>
                                          <p:spTgt spid="76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2" grpId="0" animBg="1"/>
      <p:bldP spid="76825" grpId="0" animBg="1"/>
      <p:bldP spid="768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47" name="Object 23"/>
          <p:cNvGraphicFramePr>
            <a:graphicFrameLocks noChangeAspect="1"/>
          </p:cNvGraphicFramePr>
          <p:nvPr/>
        </p:nvGraphicFramePr>
        <p:xfrm>
          <a:off x="3124200" y="2667000"/>
          <a:ext cx="2730500" cy="1646238"/>
        </p:xfrm>
        <a:graphic>
          <a:graphicData uri="http://schemas.openxmlformats.org/presentationml/2006/ole">
            <p:oleObj spid="_x0000_s3074" name="Microsoft Draw Drawing" r:id="rId3" imgW="4543560" imgH="2738880" progId="">
              <p:embed/>
            </p:oleObj>
          </a:graphicData>
        </a:graphic>
      </p:graphicFrame>
      <p:graphicFrame>
        <p:nvGraphicFramePr>
          <p:cNvPr id="77845" name="Object 21"/>
          <p:cNvGraphicFramePr>
            <a:graphicFrameLocks noChangeAspect="1"/>
          </p:cNvGraphicFramePr>
          <p:nvPr/>
        </p:nvGraphicFramePr>
        <p:xfrm>
          <a:off x="6553200" y="2667000"/>
          <a:ext cx="2760663" cy="1658938"/>
        </p:xfrm>
        <a:graphic>
          <a:graphicData uri="http://schemas.openxmlformats.org/presentationml/2006/ole">
            <p:oleObj spid="_x0000_s3075" name="Microsoft Draw Drawing" r:id="rId4" imgW="4592160" imgH="2760120" progId="">
              <p:embed/>
            </p:oleObj>
          </a:graphicData>
        </a:graphic>
      </p:graphicFrame>
      <p:sp>
        <p:nvSpPr>
          <p:cNvPr id="3079" name="Text Box 13"/>
          <p:cNvSpPr txBox="1">
            <a:spLocks noChangeArrowheads="1"/>
          </p:cNvSpPr>
          <p:nvPr/>
        </p:nvSpPr>
        <p:spPr bwMode="auto">
          <a:xfrm>
            <a:off x="365125" y="1031875"/>
            <a:ext cx="184150" cy="457200"/>
          </a:xfrm>
          <a:prstGeom prst="rect">
            <a:avLst/>
          </a:prstGeom>
          <a:noFill/>
          <a:ln w="9525">
            <a:noFill/>
            <a:miter lim="800000"/>
            <a:headEnd/>
            <a:tailEnd/>
          </a:ln>
        </p:spPr>
        <p:txBody>
          <a:bodyPr wrap="none">
            <a:spAutoFit/>
          </a:bodyPr>
          <a:lstStyle/>
          <a:p>
            <a:endParaRPr lang="en-US"/>
          </a:p>
        </p:txBody>
      </p:sp>
      <p:sp>
        <p:nvSpPr>
          <p:cNvPr id="3080" name="Rectangle 14"/>
          <p:cNvSpPr>
            <a:spLocks noGrp="1" noChangeArrowheads="1"/>
          </p:cNvSpPr>
          <p:nvPr>
            <p:ph type="title" idx="4294967295"/>
          </p:nvPr>
        </p:nvSpPr>
        <p:spPr>
          <a:xfrm>
            <a:off x="914400" y="609600"/>
            <a:ext cx="7772400" cy="1143000"/>
          </a:xfrm>
          <a:solidFill>
            <a:schemeClr val="bg1"/>
          </a:solidFill>
        </p:spPr>
        <p:txBody>
          <a:bodyPr/>
          <a:lstStyle/>
          <a:p>
            <a:pPr eaLnBrk="1" hangingPunct="1"/>
            <a:r>
              <a:rPr lang="en-US" sz="3200" smtClean="0"/>
              <a:t>Click to make the earth move.  What season are we in at each stage? (Question 4)</a:t>
            </a:r>
          </a:p>
        </p:txBody>
      </p:sp>
      <p:pic>
        <p:nvPicPr>
          <p:cNvPr id="3081" name="Picture 22" descr="summer_sun_hg_wht_26036"/>
          <p:cNvPicPr>
            <a:picLocks noChangeAspect="1" noChangeArrowheads="1" noCrop="1"/>
          </p:cNvPicPr>
          <p:nvPr/>
        </p:nvPicPr>
        <p:blipFill>
          <a:blip r:embed="rId5" cstate="print"/>
          <a:srcRect/>
          <a:stretch>
            <a:fillRect/>
          </a:stretch>
        </p:blipFill>
        <p:spPr bwMode="auto">
          <a:xfrm>
            <a:off x="2514600" y="1524000"/>
            <a:ext cx="3962400" cy="3962400"/>
          </a:xfrm>
          <a:prstGeom prst="rect">
            <a:avLst/>
          </a:prstGeom>
          <a:noFill/>
          <a:ln w="9525">
            <a:noFill/>
            <a:miter lim="800000"/>
            <a:headEnd/>
            <a:tailEnd/>
          </a:ln>
        </p:spPr>
      </p:pic>
      <p:graphicFrame>
        <p:nvGraphicFramePr>
          <p:cNvPr id="77839" name="Object 15"/>
          <p:cNvGraphicFramePr>
            <a:graphicFrameLocks noChangeAspect="1"/>
          </p:cNvGraphicFramePr>
          <p:nvPr/>
        </p:nvGraphicFramePr>
        <p:xfrm>
          <a:off x="-304800" y="2667000"/>
          <a:ext cx="2730500" cy="1646238"/>
        </p:xfrm>
        <a:graphic>
          <a:graphicData uri="http://schemas.openxmlformats.org/presentationml/2006/ole">
            <p:oleObj spid="_x0000_s3076" name="Microsoft Draw Drawing" r:id="rId6" imgW="4543560" imgH="2738880" progId="">
              <p:embed/>
            </p:oleObj>
          </a:graphicData>
        </a:graphic>
      </p:graphicFrame>
      <p:grpSp>
        <p:nvGrpSpPr>
          <p:cNvPr id="2" name="Group 18"/>
          <p:cNvGrpSpPr>
            <a:grpSpLocks/>
          </p:cNvGrpSpPr>
          <p:nvPr/>
        </p:nvGrpSpPr>
        <p:grpSpPr bwMode="auto">
          <a:xfrm>
            <a:off x="3124200" y="2667000"/>
            <a:ext cx="2730500" cy="1646238"/>
            <a:chOff x="1968" y="1680"/>
            <a:chExt cx="1720" cy="1037"/>
          </a:xfrm>
        </p:grpSpPr>
        <p:graphicFrame>
          <p:nvGraphicFramePr>
            <p:cNvPr id="3078" name="Object 16"/>
            <p:cNvGraphicFramePr>
              <a:graphicFrameLocks noChangeAspect="1"/>
            </p:cNvGraphicFramePr>
            <p:nvPr/>
          </p:nvGraphicFramePr>
          <p:xfrm>
            <a:off x="1968" y="1680"/>
            <a:ext cx="1720" cy="1037"/>
          </p:xfrm>
          <a:graphic>
            <a:graphicData uri="http://schemas.openxmlformats.org/presentationml/2006/ole">
              <p:oleObj spid="_x0000_s3078" name="Microsoft Draw Drawing" r:id="rId7" imgW="4543560" imgH="2738880" progId="">
                <p:embed/>
              </p:oleObj>
            </a:graphicData>
          </a:graphic>
        </p:graphicFrame>
        <p:sp>
          <p:nvSpPr>
            <p:cNvPr id="3085" name="Oval 17"/>
            <p:cNvSpPr>
              <a:spLocks noChangeArrowheads="1"/>
            </p:cNvSpPr>
            <p:nvPr/>
          </p:nvSpPr>
          <p:spPr bwMode="auto">
            <a:xfrm>
              <a:off x="2448" y="1776"/>
              <a:ext cx="768" cy="816"/>
            </a:xfrm>
            <a:prstGeom prst="ellipse">
              <a:avLst/>
            </a:prstGeom>
            <a:solidFill>
              <a:schemeClr val="tx1">
                <a:alpha val="56078"/>
              </a:schemeClr>
            </a:solidFill>
            <a:ln w="9525">
              <a:solidFill>
                <a:schemeClr val="tx1"/>
              </a:solidFill>
              <a:round/>
              <a:headEnd/>
              <a:tailEnd/>
            </a:ln>
          </p:spPr>
          <p:txBody>
            <a:bodyPr wrap="none" anchor="ctr"/>
            <a:lstStyle/>
            <a:p>
              <a:endParaRPr lang="en-US"/>
            </a:p>
          </p:txBody>
        </p:sp>
      </p:grpSp>
      <p:graphicFrame>
        <p:nvGraphicFramePr>
          <p:cNvPr id="77844" name="Object 20"/>
          <p:cNvGraphicFramePr>
            <a:graphicFrameLocks noChangeAspect="1"/>
          </p:cNvGraphicFramePr>
          <p:nvPr/>
        </p:nvGraphicFramePr>
        <p:xfrm>
          <a:off x="3124200" y="2667000"/>
          <a:ext cx="2760663" cy="1658938"/>
        </p:xfrm>
        <a:graphic>
          <a:graphicData uri="http://schemas.openxmlformats.org/presentationml/2006/ole">
            <p:oleObj spid="_x0000_s3077" name="Microsoft Draw Drawing" r:id="rId8" imgW="4592160" imgH="2760120" progId="">
              <p:embed/>
            </p:oleObj>
          </a:graphicData>
        </a:graphic>
      </p:graphicFrame>
      <p:sp>
        <p:nvSpPr>
          <p:cNvPr id="77848" name="Text Box 24"/>
          <p:cNvSpPr txBox="1">
            <a:spLocks noChangeArrowheads="1"/>
          </p:cNvSpPr>
          <p:nvPr/>
        </p:nvSpPr>
        <p:spPr bwMode="auto">
          <a:xfrm>
            <a:off x="0" y="4572000"/>
            <a:ext cx="3200400" cy="2100263"/>
          </a:xfrm>
          <a:prstGeom prst="rect">
            <a:avLst/>
          </a:prstGeom>
          <a:noFill/>
          <a:ln w="9525">
            <a:noFill/>
            <a:miter lim="800000"/>
            <a:headEnd/>
            <a:tailEnd/>
          </a:ln>
        </p:spPr>
        <p:txBody>
          <a:bodyPr>
            <a:spAutoFit/>
          </a:bodyPr>
          <a:lstStyle/>
          <a:p>
            <a:pPr>
              <a:spcBef>
                <a:spcPct val="50000"/>
              </a:spcBef>
            </a:pPr>
            <a:r>
              <a:rPr lang="en-US"/>
              <a:t>Stage 1- Summer</a:t>
            </a:r>
          </a:p>
          <a:p>
            <a:pPr>
              <a:spcBef>
                <a:spcPct val="50000"/>
              </a:spcBef>
            </a:pPr>
            <a:r>
              <a:rPr lang="en-US"/>
              <a:t>Stage 2- Fall</a:t>
            </a:r>
          </a:p>
          <a:p>
            <a:pPr>
              <a:spcBef>
                <a:spcPct val="50000"/>
              </a:spcBef>
            </a:pPr>
            <a:r>
              <a:rPr lang="en-US"/>
              <a:t>Stage 3- Winter</a:t>
            </a:r>
          </a:p>
          <a:p>
            <a:pPr>
              <a:spcBef>
                <a:spcPct val="50000"/>
              </a:spcBef>
            </a:pPr>
            <a:r>
              <a:rPr lang="en-US"/>
              <a:t>Stage 4- Spring</a:t>
            </a:r>
          </a:p>
        </p:txBody>
      </p:sp>
      <p:sp>
        <p:nvSpPr>
          <p:cNvPr id="77849" name="Text Box 25"/>
          <p:cNvSpPr txBox="1">
            <a:spLocks noChangeArrowheads="1"/>
          </p:cNvSpPr>
          <p:nvPr/>
        </p:nvSpPr>
        <p:spPr bwMode="auto">
          <a:xfrm>
            <a:off x="6858000" y="5715000"/>
            <a:ext cx="2286000" cy="822325"/>
          </a:xfrm>
          <a:prstGeom prst="rect">
            <a:avLst/>
          </a:prstGeom>
          <a:noFill/>
          <a:ln w="9525">
            <a:noFill/>
            <a:miter lim="800000"/>
            <a:headEnd/>
            <a:tailEnd/>
          </a:ln>
        </p:spPr>
        <p:txBody>
          <a:bodyPr>
            <a:spAutoFit/>
          </a:bodyPr>
          <a:lstStyle/>
          <a:p>
            <a:pPr>
              <a:spcBef>
                <a:spcPct val="50000"/>
              </a:spcBef>
            </a:pPr>
            <a:r>
              <a:rPr lang="en-US"/>
              <a:t>Click for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39"/>
                                        </p:tgtEl>
                                        <p:attrNameLst>
                                          <p:attrName>style.visibility</p:attrName>
                                        </p:attrNameLst>
                                      </p:cBhvr>
                                      <p:to>
                                        <p:strVal val="visible"/>
                                      </p:to>
                                    </p:set>
                                    <p:animEffect transition="in" filter="dissolve">
                                      <p:cBhvr>
                                        <p:cTn id="7" dur="500"/>
                                        <p:tgtEl>
                                          <p:spTgt spid="77839"/>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fill="hold" nodeType="clickEffect">
                                  <p:stCondLst>
                                    <p:cond delay="0"/>
                                  </p:stCondLst>
                                  <p:childTnLst>
                                    <p:animMotion origin="layout" path="M -2.22222E-6 1.90751E-6 L 0.3757 0.00231 " pathEditMode="relative" rAng="0" ptsTypes="AA">
                                      <p:cBhvr>
                                        <p:cTn id="11" dur="2000" fill="hold"/>
                                        <p:tgtEl>
                                          <p:spTgt spid="77839"/>
                                        </p:tgtEl>
                                        <p:attrNameLst>
                                          <p:attrName>ppt_x</p:attrName>
                                          <p:attrName>ppt_y</p:attrName>
                                        </p:attrNameLst>
                                      </p:cBhvr>
                                      <p:rCtr x="188" y="1"/>
                                    </p:animMotion>
                                  </p:childTnLst>
                                  <p:subTnLst>
                                    <p:set>
                                      <p:cBhvr override="childStyle">
                                        <p:cTn dur="1" fill="hold" display="0" masterRel="sameClick" afterEffect="1">
                                          <p:stCondLst>
                                            <p:cond evt="end" delay="0">
                                              <p:tn val="10"/>
                                            </p:cond>
                                          </p:stCondLst>
                                        </p:cTn>
                                        <p:tgtEl>
                                          <p:spTgt spid="77839"/>
                                        </p:tgtEl>
                                        <p:attrNameLst>
                                          <p:attrName>style.visibility</p:attrName>
                                        </p:attrNameLst>
                                      </p:cBhvr>
                                      <p:to>
                                        <p:strVal val="hidden"/>
                                      </p:to>
                                    </p:set>
                                  </p:sub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44"/>
                                        </p:tgtEl>
                                        <p:attrNameLst>
                                          <p:attrName>style.visibility</p:attrName>
                                        </p:attrNameLst>
                                      </p:cBhvr>
                                      <p:to>
                                        <p:strVal val="visible"/>
                                      </p:to>
                                    </p:set>
                                  </p:childTnLst>
                                </p:cTn>
                              </p:par>
                              <p:par>
                                <p:cTn id="19" presetID="63" presetClass="path" presetSubtype="0" fill="hold" nodeType="withEffect">
                                  <p:stCondLst>
                                    <p:cond delay="0"/>
                                  </p:stCondLst>
                                  <p:childTnLst>
                                    <p:animMotion origin="layout" path="M -2.22222E-6 1.90751E-6 L 0.3757 0.00231 " pathEditMode="relative" rAng="0" ptsTypes="AA">
                                      <p:cBhvr>
                                        <p:cTn id="20" dur="2000" fill="hold"/>
                                        <p:tgtEl>
                                          <p:spTgt spid="77844"/>
                                        </p:tgtEl>
                                        <p:attrNameLst>
                                          <p:attrName>ppt_x</p:attrName>
                                          <p:attrName>ppt_y</p:attrName>
                                        </p:attrNameLst>
                                      </p:cBhvr>
                                      <p:rCtr x="188" y="1"/>
                                    </p:animMotion>
                                  </p:childTnLst>
                                  <p:subTnLst>
                                    <p:set>
                                      <p:cBhvr override="childStyle">
                                        <p:cTn dur="1" fill="hold" display="0" masterRel="sameClick" afterEffect="1">
                                          <p:stCondLst>
                                            <p:cond evt="end" delay="0">
                                              <p:tn val="19"/>
                                            </p:cond>
                                          </p:stCondLst>
                                        </p:cTn>
                                        <p:tgtEl>
                                          <p:spTgt spid="77844"/>
                                        </p:tgtEl>
                                        <p:attrNameLst>
                                          <p:attrName>style.visibility</p:attrName>
                                        </p:attrNameLst>
                                      </p:cBhvr>
                                      <p:to>
                                        <p:strVal val="hidden"/>
                                      </p:to>
                                    </p:set>
                                  </p:subTnLst>
                                </p:cTn>
                              </p:par>
                            </p:childTnLst>
                          </p:cTn>
                        </p:par>
                        <p:par>
                          <p:cTn id="21" fill="hold">
                            <p:stCondLst>
                              <p:cond delay="2000"/>
                            </p:stCondLst>
                            <p:childTnLst>
                              <p:par>
                                <p:cTn id="22" presetID="1" presetClass="entr" presetSubtype="0" fill="hold" nodeType="afterEffect">
                                  <p:stCondLst>
                                    <p:cond delay="0"/>
                                  </p:stCondLst>
                                  <p:childTnLst>
                                    <p:set>
                                      <p:cBhvr>
                                        <p:cTn id="23" dur="1" fill="hold">
                                          <p:stCondLst>
                                            <p:cond delay="0"/>
                                          </p:stCondLst>
                                        </p:cTn>
                                        <p:tgtEl>
                                          <p:spTgt spid="778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fill="hold" nodeType="clickEffect">
                                  <p:stCondLst>
                                    <p:cond delay="0"/>
                                  </p:stCondLst>
                                  <p:childTnLst>
                                    <p:animMotion origin="layout" path="M 0.00069 0.00231 L -0.37517 0.0037 " pathEditMode="relative" rAng="0" ptsTypes="AA">
                                      <p:cBhvr>
                                        <p:cTn id="27" dur="2000" fill="hold"/>
                                        <p:tgtEl>
                                          <p:spTgt spid="77845"/>
                                        </p:tgtEl>
                                        <p:attrNameLst>
                                          <p:attrName>ppt_x</p:attrName>
                                          <p:attrName>ppt_y</p:attrName>
                                        </p:attrNameLst>
                                      </p:cBhvr>
                                      <p:rCtr x="-188" y="1"/>
                                    </p:animMotion>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0.00069 0.00231 L -0.37361 0.00462 " pathEditMode="relative" rAng="0" ptsTypes="AA">
                                      <p:cBhvr>
                                        <p:cTn id="31" dur="2000" fill="hold"/>
                                        <p:tgtEl>
                                          <p:spTgt spid="77847"/>
                                        </p:tgtEl>
                                        <p:attrNameLst>
                                          <p:attrName>ppt_x</p:attrName>
                                          <p:attrName>ppt_y</p:attrName>
                                        </p:attrNameLst>
                                      </p:cBhvr>
                                      <p:rCtr x="-187" y="1"/>
                                    </p:animMotion>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77849"/>
                                        </p:tgtEl>
                                        <p:attrNameLst>
                                          <p:attrName>style.visibility</p:attrName>
                                        </p:attrNameLst>
                                      </p:cBhvr>
                                      <p:to>
                                        <p:strVal val="visible"/>
                                      </p:to>
                                    </p:set>
                                    <p:animEffect transition="in" filter="slide(fromBottom)">
                                      <p:cBhvr>
                                        <p:cTn id="35" dur="500"/>
                                        <p:tgtEl>
                                          <p:spTgt spid="778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848"/>
                                        </p:tgtEl>
                                        <p:attrNameLst>
                                          <p:attrName>style.visibility</p:attrName>
                                        </p:attrNameLst>
                                      </p:cBhvr>
                                      <p:to>
                                        <p:strVal val="visible"/>
                                      </p:to>
                                    </p:set>
                                    <p:animEffect transition="in" filter="fade">
                                      <p:cBhvr>
                                        <p:cTn id="40" dur="2000"/>
                                        <p:tgtEl>
                                          <p:spTgt spid="77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8" grpId="0"/>
      <p:bldP spid="778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312738" y="2822575"/>
          <a:ext cx="2736850" cy="1646238"/>
        </p:xfrm>
        <a:graphic>
          <a:graphicData uri="http://schemas.openxmlformats.org/presentationml/2006/ole">
            <p:oleObj spid="_x0000_s4098" name="Microsoft Draw Drawing" r:id="rId3" imgW="4555080" imgH="2739240" progId="">
              <p:embed/>
            </p:oleObj>
          </a:graphicData>
        </a:graphic>
      </p:graphicFrame>
      <p:sp>
        <p:nvSpPr>
          <p:cNvPr id="4099" name="AutoShape 4"/>
          <p:cNvSpPr>
            <a:spLocks noChangeArrowheads="1"/>
          </p:cNvSpPr>
          <p:nvPr/>
        </p:nvSpPr>
        <p:spPr bwMode="auto">
          <a:xfrm rot="-5400000">
            <a:off x="3048000" y="2057400"/>
            <a:ext cx="1066800" cy="2895600"/>
          </a:xfrm>
          <a:prstGeom prst="flowChartExtract">
            <a:avLst/>
          </a:prstGeom>
          <a:gradFill rotWithShape="0">
            <a:gsLst>
              <a:gs pos="0">
                <a:srgbClr val="FF0000"/>
              </a:gs>
              <a:gs pos="100000">
                <a:srgbClr val="760000"/>
              </a:gs>
            </a:gsLst>
            <a:lin ang="0" scaled="1"/>
          </a:gradFill>
          <a:ln w="9525">
            <a:solidFill>
              <a:schemeClr val="tx1"/>
            </a:solidFill>
            <a:miter lim="800000"/>
            <a:headEnd/>
            <a:tailEnd/>
          </a:ln>
        </p:spPr>
        <p:txBody>
          <a:bodyPr vert="eaVert" wrap="none" anchor="ctr"/>
          <a:lstStyle/>
          <a:p>
            <a:pPr algn="ctr"/>
            <a:r>
              <a:rPr lang="en-US">
                <a:solidFill>
                  <a:schemeClr val="bg1"/>
                </a:solidFill>
              </a:rPr>
              <a:t>You are here</a:t>
            </a:r>
            <a:r>
              <a:rPr lang="en-US"/>
              <a:t>    </a:t>
            </a:r>
          </a:p>
        </p:txBody>
      </p:sp>
      <p:pic>
        <p:nvPicPr>
          <p:cNvPr id="4100" name="Picture 5" descr="NA01440_"/>
          <p:cNvPicPr>
            <a:picLocks noChangeAspect="1" noChangeArrowheads="1"/>
          </p:cNvPicPr>
          <p:nvPr/>
        </p:nvPicPr>
        <p:blipFill>
          <a:blip r:embed="rId4" cstate="print"/>
          <a:srcRect/>
          <a:stretch>
            <a:fillRect/>
          </a:stretch>
        </p:blipFill>
        <p:spPr bwMode="auto">
          <a:xfrm>
            <a:off x="5334000" y="0"/>
            <a:ext cx="4114800" cy="6858000"/>
          </a:xfrm>
          <a:prstGeom prst="rect">
            <a:avLst/>
          </a:prstGeom>
          <a:noFill/>
          <a:ln w="9525">
            <a:noFill/>
            <a:miter lim="800000"/>
            <a:headEnd/>
            <a:tailEnd/>
          </a:ln>
        </p:spPr>
      </p:pic>
      <p:sp>
        <p:nvSpPr>
          <p:cNvPr id="4101" name="Rectangle 6"/>
          <p:cNvSpPr>
            <a:spLocks noGrp="1" noChangeArrowheads="1"/>
          </p:cNvSpPr>
          <p:nvPr>
            <p:ph type="title" idx="4294967295"/>
          </p:nvPr>
        </p:nvSpPr>
        <p:spPr>
          <a:xfrm>
            <a:off x="381000" y="1219200"/>
            <a:ext cx="4630738" cy="1143000"/>
          </a:xfrm>
        </p:spPr>
        <p:txBody>
          <a:bodyPr/>
          <a:lstStyle/>
          <a:p>
            <a:pPr algn="ctr" eaLnBrk="1" hangingPunct="1"/>
            <a:r>
              <a:rPr lang="en-US" sz="3200" smtClean="0"/>
              <a:t>In the summer, the northern hemisphere is hit more directly by the sun so it is warmer in the North.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fltVal val="0"/>
                                          </p:val>
                                        </p:tav>
                                        <p:tav tm="100000">
                                          <p:val>
                                            <p:strVal val="#ppt_w"/>
                                          </p:val>
                                        </p:tav>
                                      </p:tavLst>
                                    </p:anim>
                                    <p:anim calcmode="lin" valueType="num">
                                      <p:cBhvr>
                                        <p:cTn id="8" dur="1000" fill="hold"/>
                                        <p:tgtEl>
                                          <p:spTgt spid="71682"/>
                                        </p:tgtEl>
                                        <p:attrNameLst>
                                          <p:attrName>ppt_h</p:attrName>
                                        </p:attrNameLst>
                                      </p:cBhvr>
                                      <p:tavLst>
                                        <p:tav tm="0">
                                          <p:val>
                                            <p:fltVal val="0"/>
                                          </p:val>
                                        </p:tav>
                                        <p:tav tm="100000">
                                          <p:val>
                                            <p:strVal val="#ppt_h"/>
                                          </p:val>
                                        </p:tav>
                                      </p:tavLst>
                                    </p:anim>
                                    <p:anim calcmode="lin" valueType="num">
                                      <p:cBhvr>
                                        <p:cTn id="9" dur="1000" fill="hold"/>
                                        <p:tgtEl>
                                          <p:spTgt spid="716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6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Designs\Global.pot</Template>
  <TotalTime>436</TotalTime>
  <Words>286</Words>
  <Application>Microsoft Office PowerPoint</Application>
  <PresentationFormat>On-screen Show (4:3)</PresentationFormat>
  <Paragraphs>24</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Global</vt:lpstr>
      <vt:lpstr>Microsoft Draw Drawing</vt:lpstr>
      <vt:lpstr>Why do we have days,  nights, and seasons?</vt:lpstr>
      <vt:lpstr>To understand why we have seasons here on earth we must first look out from space.</vt:lpstr>
      <vt:lpstr>Because the earth is spinning, different parts of the earth are reflecting light from the sun. Areas that are being hit by the sun are experiencing daylight.  Areas that are blocked from the suns rays are experiencing night.  One rotation (or spin) takes 24 hours, or one day.</vt:lpstr>
      <vt:lpstr>Light from the sun is the main source of heat for the whole planet.</vt:lpstr>
      <vt:lpstr>Slide 5</vt:lpstr>
      <vt:lpstr>However, the earth is not spinning in line with the sun.  </vt:lpstr>
      <vt:lpstr>As the Earth travels around the Sun, different areas of the earth are hit directly with the sun’s rays.</vt:lpstr>
      <vt:lpstr>Click to make the earth move.  What season are we in at each stage? (Question 4)</vt:lpstr>
      <vt:lpstr>In the summer, the northern hemisphere is hit more directly by the sun so it is warmer in the North.</vt:lpstr>
      <vt:lpstr>In the winter, the southern hemisphere is hit more directly by the sun. So it is colder in the North.</vt:lpstr>
      <vt:lpstr>Effects of direct and indirect sunlight:</vt:lpstr>
    </vt:vector>
  </TitlesOfParts>
  <Company>National Heritage Academies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Have Seasons</dc:title>
  <cp:lastModifiedBy>MISD</cp:lastModifiedBy>
  <cp:revision>18</cp:revision>
  <cp:lastPrinted>1601-01-01T00:00:00Z</cp:lastPrinted>
  <dcterms:created xsi:type="dcterms:W3CDTF">2001-03-28T17:15:29Z</dcterms:created>
  <dcterms:modified xsi:type="dcterms:W3CDTF">2012-01-30T14:05:23Z</dcterms:modified>
</cp:coreProperties>
</file>